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8" r:id="rId4"/>
    <p:sldId id="259" r:id="rId6"/>
    <p:sldId id="260" r:id="rId7"/>
    <p:sldId id="289" r:id="rId8"/>
    <p:sldId id="273" r:id="rId9"/>
    <p:sldId id="274" r:id="rId10"/>
    <p:sldId id="277" r:id="rId11"/>
    <p:sldId id="282" r:id="rId12"/>
    <p:sldId id="287" r:id="rId13"/>
    <p:sldId id="288" r:id="rId14"/>
    <p:sldId id="275" r:id="rId15"/>
    <p:sldId id="299" r:id="rId16"/>
    <p:sldId id="281"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C01F037-3BB5-4E88-B70D-8DF22A8F6E4B}">
          <p14:sldIdLst>
            <p14:sldId id="258"/>
            <p14:sldId id="259"/>
            <p14:sldId id="260"/>
            <p14:sldId id="289"/>
            <p14:sldId id="273"/>
            <p14:sldId id="274"/>
            <p14:sldId id="277"/>
            <p14:sldId id="282"/>
            <p14:sldId id="287"/>
            <p14:sldId id="288"/>
            <p14:sldId id="275"/>
            <p14:sldId id="299"/>
            <p14:sldId id="28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2"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163" y="-3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314.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8EC99D-E30A-4A5E-B3DB-FF5B17E30F8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8EC99D-E30A-4A5E-B3DB-FF5B17E30F8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0" Type="http://schemas.openxmlformats.org/officeDocument/2006/relationships/tags" Target="../tags/tag2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0" Type="http://schemas.openxmlformats.org/officeDocument/2006/relationships/tags" Target="../tags/tag8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6" Type="http://schemas.openxmlformats.org/officeDocument/2006/relationships/tags" Target="../tags/tag168.xml"/><Relationship Id="rId15" Type="http://schemas.openxmlformats.org/officeDocument/2006/relationships/tags" Target="../tags/tag167.xml"/><Relationship Id="rId14" Type="http://schemas.openxmlformats.org/officeDocument/2006/relationships/tags" Target="../tags/tag166.xml"/><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flip="none" rotWithShape="1">
          <a:gsLst>
            <a:gs pos="0">
              <a:schemeClr val="tx2"/>
            </a:gs>
            <a:gs pos="100000">
              <a:schemeClr val="bg2"/>
            </a:gs>
          </a:gsLst>
          <a:lin ang="0" scaled="1"/>
          <a:tileRect/>
        </a:gradFill>
        <a:effectLst/>
      </p:bgPr>
    </p:bg>
    <p:spTree>
      <p:nvGrpSpPr>
        <p:cNvPr id="1" name=""/>
        <p:cNvGrpSpPr/>
        <p:nvPr/>
      </p:nvGrpSpPr>
      <p:grpSpPr>
        <a:xfrm>
          <a:off x="0" y="0"/>
          <a:ext cx="0" cy="0"/>
          <a:chOff x="0" y="0"/>
          <a:chExt cx="0" cy="0"/>
        </a:xfrm>
      </p:grpSpPr>
      <p:sp>
        <p:nvSpPr>
          <p:cNvPr id="7" name="矩形: 圆角 4"/>
          <p:cNvSpPr/>
          <p:nvPr>
            <p:custDataLst>
              <p:tags r:id="rId2"/>
            </p:custDataLst>
          </p:nvPr>
        </p:nvSpPr>
        <p:spPr>
          <a:xfrm>
            <a:off x="5392960" y="3624961"/>
            <a:ext cx="1406081" cy="507111"/>
          </a:xfrm>
          <a:prstGeom prst="roundRect">
            <a:avLst>
              <a:gd name="adj" fmla="val 50000"/>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aseline="0" dirty="0">
              <a:solidFill>
                <a:schemeClr val="accent3"/>
              </a:solidFill>
              <a:latin typeface="Arial" panose="020B0604020202020204" pitchFamily="34" charset="0"/>
            </a:endParaRPr>
          </a:p>
        </p:txBody>
      </p:sp>
      <p:sp>
        <p:nvSpPr>
          <p:cNvPr id="8" name="等腰三角形 7"/>
          <p:cNvSpPr/>
          <p:nvPr>
            <p:custDataLst>
              <p:tags r:id="rId3"/>
            </p:custDataLst>
          </p:nvPr>
        </p:nvSpPr>
        <p:spPr>
          <a:xfrm flipV="1">
            <a:off x="3644900" y="1195334"/>
            <a:ext cx="4902200" cy="4226034"/>
          </a:xfrm>
          <a:prstGeom prs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 name="等腰三角形 8"/>
          <p:cNvSpPr/>
          <p:nvPr>
            <p:custDataLst>
              <p:tags r:id="rId4"/>
            </p:custDataLst>
          </p:nvPr>
        </p:nvSpPr>
        <p:spPr>
          <a:xfrm flipV="1">
            <a:off x="3644900" y="1898279"/>
            <a:ext cx="4902200" cy="4226034"/>
          </a:xfrm>
          <a:prstGeom prs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0" name="等腰三角形 9"/>
          <p:cNvSpPr/>
          <p:nvPr>
            <p:custDataLst>
              <p:tags r:id="rId5"/>
            </p:custDataLst>
          </p:nvPr>
        </p:nvSpPr>
        <p:spPr>
          <a:xfrm rot="2315082">
            <a:off x="10343515" y="1211848"/>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1" name="等腰三角形 10"/>
          <p:cNvSpPr/>
          <p:nvPr>
            <p:custDataLst>
              <p:tags r:id="rId6"/>
            </p:custDataLst>
          </p:nvPr>
        </p:nvSpPr>
        <p:spPr>
          <a:xfrm rot="17631882" flipV="1">
            <a:off x="11435715" y="9003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2" name="等腰三角形 11"/>
          <p:cNvSpPr/>
          <p:nvPr>
            <p:custDataLst>
              <p:tags r:id="rId7"/>
            </p:custDataLst>
          </p:nvPr>
        </p:nvSpPr>
        <p:spPr>
          <a:xfrm flipV="1">
            <a:off x="10091266" y="2199225"/>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p:custDataLst>
              <p:tags r:id="rId8"/>
            </p:custDataLst>
          </p:nvPr>
        </p:nvSpPr>
        <p:spPr>
          <a:xfrm rot="2315082">
            <a:off x="2841068" y="409126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4" name="等腰三角形 13"/>
          <p:cNvSpPr/>
          <p:nvPr>
            <p:custDataLst>
              <p:tags r:id="rId9"/>
            </p:custDataLst>
          </p:nvPr>
        </p:nvSpPr>
        <p:spPr>
          <a:xfrm rot="2644620">
            <a:off x="624917" y="4983437"/>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p:custDataLst>
              <p:tags r:id="rId10"/>
            </p:custDataLst>
          </p:nvPr>
        </p:nvSpPr>
        <p:spPr>
          <a:xfrm rot="19428006" flipV="1">
            <a:off x="1688015" y="5074067"/>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9" name="等腰三角形 18"/>
          <p:cNvSpPr/>
          <p:nvPr>
            <p:custDataLst>
              <p:tags r:id="rId11"/>
            </p:custDataLst>
          </p:nvPr>
        </p:nvSpPr>
        <p:spPr>
          <a:xfrm rot="17425212" flipV="1">
            <a:off x="1927397" y="4328667"/>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 name="标题 1"/>
          <p:cNvSpPr>
            <a:spLocks noGrp="1"/>
          </p:cNvSpPr>
          <p:nvPr>
            <p:ph type="ctrTitle" hasCustomPrompt="1"/>
            <p:custDataLst>
              <p:tags r:id="rId12"/>
            </p:custDataLst>
          </p:nvPr>
        </p:nvSpPr>
        <p:spPr>
          <a:xfrm>
            <a:off x="2019277" y="2013337"/>
            <a:ext cx="8153446" cy="1474112"/>
          </a:xfrm>
        </p:spPr>
        <p:txBody>
          <a:bodyPr lIns="90000" tIns="46800" rIns="90000" bIns="46800" anchor="ctr" anchorCtr="0">
            <a:normAutofit/>
          </a:bodyPr>
          <a:lstStyle>
            <a:lvl1pPr algn="ctr">
              <a:defRPr sz="6600" spc="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5289442" y="3624961"/>
            <a:ext cx="1589823" cy="507111"/>
          </a:xfrm>
        </p:spPr>
        <p:txBody>
          <a:bodyPr lIns="90000" tIns="46800" rIns="90000" bIns="46800" anchor="ctr">
            <a:normAutofit/>
          </a:bodyPr>
          <a:lstStyle>
            <a:lvl1pPr marL="0" indent="0" algn="ctr" eaLnBrk="1" fontAlgn="auto" latinLnBrk="0" hangingPunct="1">
              <a:lnSpc>
                <a:spcPct val="100000"/>
              </a:lnSpc>
              <a:buNone/>
              <a:defRPr sz="18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endParaRPr lang="zh-CN" altLang="en-US" dirty="0"/>
          </a:p>
        </p:txBody>
      </p:sp>
      <p:sp>
        <p:nvSpPr>
          <p:cNvPr id="16" name="日期占位符 15"/>
          <p:cNvSpPr>
            <a:spLocks noGrp="1"/>
          </p:cNvSpPr>
          <p:nvPr>
            <p:ph type="dt" sz="half" idx="10"/>
            <p:custDataLst>
              <p:tags r:id="rId14"/>
            </p:custDataLst>
          </p:nvPr>
        </p:nvSpPr>
        <p:spPr/>
        <p:txBody>
          <a:bodyPr/>
          <a:lstStyle>
            <a:lvl1pPr>
              <a:defRPr baseline="0">
                <a:latin typeface="Arial" panose="020B0604020202020204" pitchFamily="34" charset="0"/>
              </a:defRPr>
            </a:lvl1pPr>
          </a:lstStyle>
          <a:p>
            <a:fld id="{D997B5FA-0921-464F-AAE1-844C04324D75}" type="datetimeFigureOut">
              <a:rPr lang="zh-CN" altLang="en-US" smtClean="0"/>
            </a:fld>
            <a:endParaRPr lang="zh-CN" altLang="en-US"/>
          </a:p>
        </p:txBody>
      </p:sp>
      <p:sp>
        <p:nvSpPr>
          <p:cNvPr id="17" name="页脚占位符 16"/>
          <p:cNvSpPr>
            <a:spLocks noGrp="1"/>
          </p:cNvSpPr>
          <p:nvPr>
            <p:ph type="ftr" sz="quarter" idx="11"/>
            <p:custDataLst>
              <p:tags r:id="rId15"/>
            </p:custDataLst>
          </p:nvPr>
        </p:nvSpPr>
        <p:spPr/>
        <p:txBody>
          <a:bodyPr/>
          <a:lstStyle>
            <a:lvl1pPr>
              <a:defRPr baseline="0">
                <a:latin typeface="Arial" panose="020B0604020202020204" pitchFamily="34" charset="0"/>
              </a:defRPr>
            </a:lvl1pPr>
          </a:lstStyle>
          <a:p>
            <a:endParaRPr lang="zh-CN" altLang="en-US"/>
          </a:p>
        </p:txBody>
      </p:sp>
      <p:sp>
        <p:nvSpPr>
          <p:cNvPr id="18" name="灯片编号占位符 17"/>
          <p:cNvSpPr>
            <a:spLocks noGrp="1"/>
          </p:cNvSpPr>
          <p:nvPr>
            <p:ph type="sldNum" sz="quarter" idx="12"/>
            <p:custDataLst>
              <p:tags r:id="rId16"/>
            </p:custDataLst>
          </p:nvPr>
        </p:nvSpPr>
        <p:spPr/>
        <p:txBody>
          <a:bodyPr/>
          <a:lstStyle>
            <a:lvl1pPr>
              <a:defRPr baseline="0">
                <a:latin typeface="Arial" panose="020B0604020202020204" pitchFamily="34" charset="0"/>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261175" y="305272"/>
            <a:ext cx="11651124" cy="6176188"/>
            <a:chOff x="261175" y="305272"/>
            <a:chExt cx="11651124" cy="6176188"/>
          </a:xfrm>
        </p:grpSpPr>
        <p:sp>
          <p:nvSpPr>
            <p:cNvPr id="8" name="等腰三角形 7"/>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4" name="组合 13"/>
            <p:cNvGrpSpPr/>
            <p:nvPr userDrawn="1"/>
          </p:nvGrpSpPr>
          <p:grpSpPr>
            <a:xfrm rot="1322092">
              <a:off x="11131937" y="305272"/>
              <a:ext cx="780362" cy="670898"/>
              <a:chOff x="11170458" y="527508"/>
              <a:chExt cx="780362" cy="670898"/>
            </a:xfrm>
          </p:grpSpPr>
          <p:sp>
            <p:nvSpPr>
              <p:cNvPr id="9" name="等腰三角形 8"/>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userDrawn="1">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idx="1"/>
            <p:custDataLst>
              <p:tags r:id="rId7"/>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userDrawn="1">
            <p:ph type="dt" sz="half" idx="10"/>
            <p:custDataLst>
              <p:tags r:id="rId8"/>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D997B5FA-0921-464F-AAE1-844C04324D75}" type="datetimeFigureOut">
              <a:rPr lang="zh-CN" altLang="en-US" smtClean="0"/>
            </a:fld>
            <a:endParaRPr lang="zh-CN" altLang="en-US"/>
          </a:p>
        </p:txBody>
      </p:sp>
      <p:sp>
        <p:nvSpPr>
          <p:cNvPr id="5" name="页脚占位符 4"/>
          <p:cNvSpPr>
            <a:spLocks noGrp="1"/>
          </p:cNvSpPr>
          <p:nvPr userDrawn="1">
            <p:ph type="ftr" sz="quarter" idx="11"/>
            <p:custDataLst>
              <p:tags r:id="rId9"/>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userDrawn="1">
            <p:ph type="sldNum" sz="quarter" idx="12"/>
            <p:custDataLst>
              <p:tags r:id="rId10"/>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261175" y="305272"/>
            <a:ext cx="11651124" cy="6176188"/>
            <a:chOff x="261175" y="305272"/>
            <a:chExt cx="11651124" cy="6176188"/>
          </a:xfrm>
        </p:grpSpPr>
        <p:sp>
          <p:nvSpPr>
            <p:cNvPr id="12" name="等腰三角形 11"/>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3" name="组合 12"/>
            <p:cNvGrpSpPr/>
            <p:nvPr userDrawn="1"/>
          </p:nvGrpSpPr>
          <p:grpSpPr>
            <a:xfrm rot="1322092">
              <a:off x="11131937" y="305272"/>
              <a:ext cx="780362" cy="670898"/>
              <a:chOff x="11170458" y="527508"/>
              <a:chExt cx="780362" cy="670898"/>
            </a:xfrm>
          </p:grpSpPr>
          <p:sp>
            <p:nvSpPr>
              <p:cNvPr id="14" name="等腰三角形 13"/>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7" name="矩形 6"/>
          <p:cNvSpPr/>
          <p:nvPr>
            <p:custDataLst>
              <p:tags r:id="rId6"/>
            </p:custDataLst>
          </p:nvPr>
        </p:nvSpPr>
        <p:spPr>
          <a:xfrm>
            <a:off x="2311672" y="1854199"/>
            <a:ext cx="7568657" cy="28194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sp>
        <p:nvSpPr>
          <p:cNvPr id="10" name="矩形: 圆角 4"/>
          <p:cNvSpPr/>
          <p:nvPr userDrawn="1">
            <p:custDataLst>
              <p:tags r:id="rId7"/>
            </p:custDataLst>
          </p:nvPr>
        </p:nvSpPr>
        <p:spPr>
          <a:xfrm>
            <a:off x="5392960" y="1600644"/>
            <a:ext cx="1406081" cy="507111"/>
          </a:xfrm>
          <a:prstGeom prst="roundRect">
            <a:avLst>
              <a:gd name="adj" fmla="val 50000"/>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aseline="0" dirty="0">
              <a:solidFill>
                <a:schemeClr val="accent3"/>
              </a:solidFill>
              <a:latin typeface="Arial" panose="020B0604020202020204" pitchFamily="34" charset="0"/>
            </a:endParaRPr>
          </a:p>
        </p:txBody>
      </p:sp>
      <p:cxnSp>
        <p:nvCxnSpPr>
          <p:cNvPr id="9" name="直接连接符 8"/>
          <p:cNvCxnSpPr/>
          <p:nvPr>
            <p:custDataLst>
              <p:tags r:id="rId8"/>
            </p:custDataLst>
          </p:nvPr>
        </p:nvCxnSpPr>
        <p:spPr>
          <a:xfrm>
            <a:off x="5759450" y="3365500"/>
            <a:ext cx="6731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idx="1"/>
            <p:custDataLst>
              <p:tags r:id="rId9"/>
            </p:custDataLst>
          </p:nvPr>
        </p:nvSpPr>
        <p:spPr>
          <a:xfrm>
            <a:off x="3198091" y="3492500"/>
            <a:ext cx="5795818" cy="800102"/>
          </a:xfrm>
        </p:spPr>
        <p:txBody>
          <a:bodyPr lIns="90000" tIns="46800" rIns="90000" bIns="46800">
            <a:normAutofit/>
          </a:bodyPr>
          <a:lstStyle>
            <a:lvl1pPr marL="0" indent="0" algn="ctr"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0"/>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261175" y="305272"/>
            <a:ext cx="11651124" cy="6176188"/>
            <a:chOff x="261175" y="305272"/>
            <a:chExt cx="11651124" cy="6176188"/>
          </a:xfrm>
        </p:grpSpPr>
        <p:sp>
          <p:nvSpPr>
            <p:cNvPr id="12" name="等腰三角形 11"/>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3" name="组合 12"/>
            <p:cNvGrpSpPr/>
            <p:nvPr userDrawn="1"/>
          </p:nvGrpSpPr>
          <p:grpSpPr>
            <a:xfrm rot="1322092">
              <a:off x="11131937" y="305272"/>
              <a:ext cx="780362" cy="670898"/>
              <a:chOff x="11170458" y="527508"/>
              <a:chExt cx="780362" cy="670898"/>
            </a:xfrm>
          </p:grpSpPr>
          <p:sp>
            <p:nvSpPr>
              <p:cNvPr id="14" name="等腰三角形 13"/>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rm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261175" y="305272"/>
            <a:ext cx="11651124" cy="6176188"/>
            <a:chOff x="261175" y="305272"/>
            <a:chExt cx="11651124" cy="6176188"/>
          </a:xfrm>
        </p:grpSpPr>
        <p:sp>
          <p:nvSpPr>
            <p:cNvPr id="14" name="等腰三角形 13"/>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5" name="组合 14"/>
            <p:cNvGrpSpPr/>
            <p:nvPr userDrawn="1"/>
          </p:nvGrpSpPr>
          <p:grpSpPr>
            <a:xfrm rot="1322092">
              <a:off x="11131937" y="305272"/>
              <a:ext cx="780362" cy="670898"/>
              <a:chOff x="11170458" y="527508"/>
              <a:chExt cx="780362" cy="670898"/>
            </a:xfrm>
          </p:grpSpPr>
          <p:sp>
            <p:nvSpPr>
              <p:cNvPr id="16" name="等腰三角形 15"/>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7" name="等腰三角形 16"/>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61175" y="305272"/>
            <a:ext cx="11651124" cy="6176188"/>
            <a:chOff x="261175" y="305272"/>
            <a:chExt cx="11651124" cy="6176188"/>
          </a:xfrm>
        </p:grpSpPr>
        <p:sp>
          <p:nvSpPr>
            <p:cNvPr id="9" name="等腰三角形 8"/>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0" name="组合 9"/>
            <p:cNvGrpSpPr/>
            <p:nvPr userDrawn="1"/>
          </p:nvGrpSpPr>
          <p:grpSpPr>
            <a:xfrm rot="1322092">
              <a:off x="11131937" y="305272"/>
              <a:ext cx="780362" cy="670898"/>
              <a:chOff x="11170458" y="527508"/>
              <a:chExt cx="780362" cy="670898"/>
            </a:xfrm>
          </p:grpSpPr>
          <p:sp>
            <p:nvSpPr>
              <p:cNvPr id="11" name="等腰三角形 10"/>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2" name="等腰三角形 11"/>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6"/>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261175" y="305272"/>
            <a:ext cx="11651124" cy="6176188"/>
            <a:chOff x="261175" y="305272"/>
            <a:chExt cx="11651124" cy="6176188"/>
          </a:xfrm>
        </p:grpSpPr>
        <p:sp>
          <p:nvSpPr>
            <p:cNvPr id="12" name="等腰三角形 11"/>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3" name="组合 12"/>
            <p:cNvGrpSpPr/>
            <p:nvPr userDrawn="1"/>
          </p:nvGrpSpPr>
          <p:grpSpPr>
            <a:xfrm rot="1322092">
              <a:off x="11131937" y="305272"/>
              <a:ext cx="780362" cy="670898"/>
              <a:chOff x="11170458" y="527508"/>
              <a:chExt cx="780362" cy="670898"/>
            </a:xfrm>
          </p:grpSpPr>
          <p:sp>
            <p:nvSpPr>
              <p:cNvPr id="14" name="等腰三角形 13"/>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261175" y="304800"/>
            <a:ext cx="11626025" cy="6248400"/>
            <a:chOff x="261175" y="304800"/>
            <a:chExt cx="11626025" cy="6248400"/>
          </a:xfrm>
        </p:grpSpPr>
        <p:sp>
          <p:nvSpPr>
            <p:cNvPr id="11" name="矩形 10"/>
            <p:cNvSpPr/>
            <p:nvPr userDrawn="1">
              <p:custDataLst>
                <p:tags r:id="rId3"/>
              </p:custDataLst>
            </p:nvPr>
          </p:nvSpPr>
          <p:spPr>
            <a:xfrm>
              <a:off x="304800" y="304800"/>
              <a:ext cx="11582400" cy="62484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dirty="0">
                <a:solidFill>
                  <a:schemeClr val="accent3"/>
                </a:solidFill>
                <a:latin typeface="Arial" panose="020B0604020202020204" pitchFamily="34" charset="0"/>
              </a:endParaRPr>
            </a:p>
          </p:txBody>
        </p:sp>
        <p:grpSp>
          <p:nvGrpSpPr>
            <p:cNvPr id="12" name="组合 11"/>
            <p:cNvGrpSpPr/>
            <p:nvPr userDrawn="1"/>
          </p:nvGrpSpPr>
          <p:grpSpPr>
            <a:xfrm>
              <a:off x="261175" y="597763"/>
              <a:ext cx="11327050" cy="5883697"/>
              <a:chOff x="261175" y="597763"/>
              <a:chExt cx="11327050" cy="5883697"/>
            </a:xfrm>
          </p:grpSpPr>
          <p:sp>
            <p:nvSpPr>
              <p:cNvPr id="13" name="等腰三角形 12"/>
              <p:cNvSpPr/>
              <p:nvPr userDrawn="1">
                <p:custDataLst>
                  <p:tags r:id="rId4"/>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4" name="等腰三角形 13"/>
              <p:cNvSpPr/>
              <p:nvPr userDrawn="1">
                <p:custDataLst>
                  <p:tags r:id="rId5"/>
                </p:custDataLst>
              </p:nvPr>
            </p:nvSpPr>
            <p:spPr>
              <a:xfrm rot="2015744" flipV="1">
                <a:off x="11265491" y="597763"/>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竖排标题 1"/>
          <p:cNvSpPr>
            <a:spLocks noGrp="1"/>
          </p:cNvSpPr>
          <p:nvPr>
            <p:ph type="title" orient="vert"/>
            <p:custDataLst>
              <p:tags r:id="rId6"/>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a:lstStyle>
            <a:lvl1pPr marL="5143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1pPr>
            <a:lvl2pPr marL="9715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2pPr>
            <a:lvl3pPr marL="14287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3pPr>
            <a:lvl4pPr marL="18859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4pPr>
            <a:lvl5pPr marL="23431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261175" y="304800"/>
            <a:ext cx="11626025" cy="6248400"/>
            <a:chOff x="261175" y="304800"/>
            <a:chExt cx="11626025" cy="6248400"/>
          </a:xfrm>
        </p:grpSpPr>
        <p:sp>
          <p:nvSpPr>
            <p:cNvPr id="11" name="矩形 10"/>
            <p:cNvSpPr/>
            <p:nvPr userDrawn="1">
              <p:custDataLst>
                <p:tags r:id="rId3"/>
              </p:custDataLst>
            </p:nvPr>
          </p:nvSpPr>
          <p:spPr>
            <a:xfrm>
              <a:off x="304800" y="304800"/>
              <a:ext cx="11582400" cy="62484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dirty="0">
                <a:solidFill>
                  <a:schemeClr val="accent3"/>
                </a:solidFill>
                <a:latin typeface="Arial" panose="020B0604020202020204" pitchFamily="34" charset="0"/>
              </a:endParaRPr>
            </a:p>
          </p:txBody>
        </p:sp>
        <p:grpSp>
          <p:nvGrpSpPr>
            <p:cNvPr id="12" name="组合 11"/>
            <p:cNvGrpSpPr/>
            <p:nvPr userDrawn="1"/>
          </p:nvGrpSpPr>
          <p:grpSpPr>
            <a:xfrm>
              <a:off x="261175" y="597763"/>
              <a:ext cx="11327050" cy="5883697"/>
              <a:chOff x="261175" y="597763"/>
              <a:chExt cx="11327050" cy="5883697"/>
            </a:xfrm>
          </p:grpSpPr>
          <p:sp>
            <p:nvSpPr>
              <p:cNvPr id="13" name="等腰三角形 12"/>
              <p:cNvSpPr/>
              <p:nvPr userDrawn="1">
                <p:custDataLst>
                  <p:tags r:id="rId4"/>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4" name="等腰三角形 13"/>
              <p:cNvSpPr/>
              <p:nvPr userDrawn="1">
                <p:custDataLst>
                  <p:tags r:id="rId5"/>
                </p:custDataLst>
              </p:nvPr>
            </p:nvSpPr>
            <p:spPr>
              <a:xfrm rot="2015744" flipV="1">
                <a:off x="11265491" y="597763"/>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3" name="日期占位符 2"/>
          <p:cNvSpPr>
            <a:spLocks noGrp="1"/>
          </p:cNvSpPr>
          <p:nvPr>
            <p:ph type="dt" sz="half" idx="10"/>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61175" y="180644"/>
            <a:ext cx="11740482" cy="6300816"/>
            <a:chOff x="261175" y="180644"/>
            <a:chExt cx="11740482" cy="6300816"/>
          </a:xfrm>
        </p:grpSpPr>
        <p:sp>
          <p:nvSpPr>
            <p:cNvPr id="8" name="等腰三角形 7"/>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9" name="组合 8"/>
            <p:cNvGrpSpPr/>
            <p:nvPr userDrawn="1"/>
          </p:nvGrpSpPr>
          <p:grpSpPr>
            <a:xfrm rot="1322092">
              <a:off x="11233066" y="180644"/>
              <a:ext cx="768591" cy="666134"/>
              <a:chOff x="11216987" y="376430"/>
              <a:chExt cx="768591" cy="666134"/>
            </a:xfrm>
          </p:grpSpPr>
          <p:sp>
            <p:nvSpPr>
              <p:cNvPr id="10" name="等腰三角形 9"/>
              <p:cNvSpPr/>
              <p:nvPr userDrawn="1">
                <p:custDataLst>
                  <p:tags r:id="rId4"/>
                </p:custDataLst>
              </p:nvPr>
            </p:nvSpPr>
            <p:spPr>
              <a:xfrm rot="693652" flipV="1">
                <a:off x="11216987" y="76434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1" name="等腰三角形 10"/>
              <p:cNvSpPr/>
              <p:nvPr userDrawn="1">
                <p:custDataLst>
                  <p:tags r:id="rId5"/>
                </p:custDataLst>
              </p:nvPr>
            </p:nvSpPr>
            <p:spPr>
              <a:xfrm rot="18492899" flipV="1">
                <a:off x="11685102" y="3986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6" name="矩形 5"/>
          <p:cNvSpPr/>
          <p:nvPr>
            <p:custDataLst>
              <p:tags r:id="rId6"/>
            </p:custDataLst>
          </p:nvPr>
        </p:nvSpPr>
        <p:spPr>
          <a:xfrm>
            <a:off x="1009650" y="850900"/>
            <a:ext cx="10172700" cy="51562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 name="标题 1"/>
          <p:cNvSpPr>
            <a:spLocks noGrp="1"/>
          </p:cNvSpPr>
          <p:nvPr>
            <p:ph type="title" hasCustomPrompt="1"/>
            <p:custDataLst>
              <p:tags r:id="rId7"/>
            </p:custDataLst>
          </p:nvPr>
        </p:nvSpPr>
        <p:spPr>
          <a:xfrm>
            <a:off x="2726807" y="2146286"/>
            <a:ext cx="6738386" cy="2565428"/>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66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2"/>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1" name="组合 10"/>
          <p:cNvGrpSpPr/>
          <p:nvPr userDrawn="1">
            <p:custDataLst>
              <p:tags r:id="rId3"/>
            </p:custDataLst>
          </p:nvPr>
        </p:nvGrpSpPr>
        <p:grpSpPr>
          <a:xfrm rot="1322092">
            <a:off x="11132185" y="305435"/>
            <a:ext cx="780415" cy="671195"/>
            <a:chOff x="11170458" y="527508"/>
            <a:chExt cx="780362" cy="670898"/>
          </a:xfrm>
        </p:grpSpPr>
        <p:sp>
          <p:nvSpPr>
            <p:cNvPr id="12" name="等腰三角形 11"/>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304800" y="304800"/>
            <a:ext cx="11582400" cy="62484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dirty="0">
              <a:solidFill>
                <a:schemeClr val="accent3"/>
              </a:solidFill>
              <a:latin typeface="Arial" panose="020B0604020202020204" pitchFamily="34" charset="0"/>
            </a:endParaRPr>
          </a:p>
        </p:txBody>
      </p:sp>
      <p:sp>
        <p:nvSpPr>
          <p:cNvPr id="11" name="等腰三角形 10"/>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userDrawn="1">
            <p:custDataLst>
              <p:tags r:id="rId4"/>
            </p:custDataLst>
          </p:nvPr>
        </p:nvSpPr>
        <p:spPr>
          <a:xfrm rot="2015744" flipV="1">
            <a:off x="11265535" y="597535"/>
            <a:ext cx="322580" cy="27813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gradFill>
          <a:gsLst>
            <a:gs pos="0">
              <a:schemeClr val="tx2"/>
            </a:gs>
            <a:gs pos="100000">
              <a:schemeClr val="bg2"/>
            </a:gs>
          </a:gsLst>
          <a:lin ang="240000" scaled="0"/>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1"/>
            <a:ext cx="4823460" cy="6858000"/>
          </a:xfrm>
          <a:prstGeom prst="rect">
            <a:avLst/>
          </a:prstGeom>
          <a:gradFill>
            <a:gsLst>
              <a:gs pos="0">
                <a:schemeClr val="bg2"/>
              </a:gs>
              <a:gs pos="100000">
                <a:schemeClr val="tx2"/>
              </a:gs>
            </a:gsLst>
            <a:lin ang="2700000" scaled="0"/>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dirty="0">
              <a:solidFill>
                <a:schemeClr val="accent3"/>
              </a:solidFill>
              <a:latin typeface="Arial" panose="020B0604020202020204" pitchFamily="34" charset="0"/>
              <a:sym typeface="+mn-ea"/>
            </a:endParaRPr>
          </a:p>
        </p:txBody>
      </p:sp>
      <p:sp>
        <p:nvSpPr>
          <p:cNvPr id="18" name="等腰三角形 17"/>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9" name="组合 18"/>
          <p:cNvGrpSpPr/>
          <p:nvPr userDrawn="1">
            <p:custDataLst>
              <p:tags r:id="rId4"/>
            </p:custDataLst>
          </p:nvPr>
        </p:nvGrpSpPr>
        <p:grpSpPr>
          <a:xfrm rot="1322092">
            <a:off x="11132185" y="305435"/>
            <a:ext cx="780415" cy="671195"/>
            <a:chOff x="11170458" y="527508"/>
            <a:chExt cx="780362" cy="670898"/>
          </a:xfrm>
        </p:grpSpPr>
        <p:sp>
          <p:nvSpPr>
            <p:cNvPr id="20" name="等腰三角形 19"/>
            <p:cNvSpPr/>
            <p:nvPr userDrawn="1">
              <p:custDataLst>
                <p:tags r:id="rId5"/>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1" name="等腰三角形 20"/>
            <p:cNvSpPr/>
            <p:nvPr userDrawn="1">
              <p:custDataLst>
                <p:tags r:id="rId6"/>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a:solidFill>
                <a:schemeClr val="accent3"/>
              </a:solidFill>
              <a:latin typeface="Arial" panose="020B0604020202020204" pitchFamily="34" charset="0"/>
              <a:sym typeface="+mn-ea"/>
            </a:endParaRPr>
          </a:p>
        </p:txBody>
      </p:sp>
      <p:sp>
        <p:nvSpPr>
          <p:cNvPr id="16" name="等腰三角形 15"/>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7" name="组合 16"/>
          <p:cNvGrpSpPr/>
          <p:nvPr userDrawn="1">
            <p:custDataLst>
              <p:tags r:id="rId4"/>
            </p:custDataLst>
          </p:nvPr>
        </p:nvGrpSpPr>
        <p:grpSpPr>
          <a:xfrm rot="1322092">
            <a:off x="11132185" y="305435"/>
            <a:ext cx="780415" cy="671195"/>
            <a:chOff x="11170458" y="527508"/>
            <a:chExt cx="780362" cy="670898"/>
          </a:xfrm>
        </p:grpSpPr>
        <p:sp>
          <p:nvSpPr>
            <p:cNvPr id="18" name="等腰三角形 17"/>
            <p:cNvSpPr/>
            <p:nvPr userDrawn="1">
              <p:custDataLst>
                <p:tags r:id="rId5"/>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9" name="等腰三角形 18"/>
            <p:cNvSpPr/>
            <p:nvPr userDrawn="1">
              <p:custDataLst>
                <p:tags r:id="rId6"/>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a:solidFill>
                <a:schemeClr val="accent3"/>
              </a:solidFill>
              <a:latin typeface="Arial" panose="020B0604020202020204" pitchFamily="34" charset="0"/>
              <a:sym typeface="+mn-ea"/>
            </a:endParaRPr>
          </a:p>
        </p:txBody>
      </p:sp>
      <p:sp>
        <p:nvSpPr>
          <p:cNvPr id="17" name="等腰三角形 16"/>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8" name="组合 17"/>
          <p:cNvGrpSpPr/>
          <p:nvPr userDrawn="1">
            <p:custDataLst>
              <p:tags r:id="rId4"/>
            </p:custDataLst>
          </p:nvPr>
        </p:nvGrpSpPr>
        <p:grpSpPr>
          <a:xfrm rot="1322092">
            <a:off x="11132185" y="305435"/>
            <a:ext cx="780415" cy="671195"/>
            <a:chOff x="11170458" y="527508"/>
            <a:chExt cx="780362" cy="670898"/>
          </a:xfrm>
        </p:grpSpPr>
        <p:sp>
          <p:nvSpPr>
            <p:cNvPr id="19" name="等腰三角形 18"/>
            <p:cNvSpPr/>
            <p:nvPr userDrawn="1">
              <p:custDataLst>
                <p:tags r:id="rId5"/>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0" name="等腰三角形 19"/>
            <p:cNvSpPr/>
            <p:nvPr userDrawn="1">
              <p:custDataLst>
                <p:tags r:id="rId6"/>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gradFill>
            <a:gsLst>
              <a:gs pos="100000">
                <a:schemeClr val="tx2"/>
              </a:gs>
              <a:gs pos="53000">
                <a:schemeClr val="bg2"/>
              </a:gs>
            </a:gsLst>
            <a:lin ang="0" scaled="1"/>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a:solidFill>
                <a:schemeClr val="accent3"/>
              </a:solidFill>
              <a:latin typeface="Arial" panose="020B0604020202020204" pitchFamily="34" charset="0"/>
              <a:sym typeface="+mn-ea"/>
            </a:endParaRPr>
          </a:p>
        </p:txBody>
      </p:sp>
      <p:sp>
        <p:nvSpPr>
          <p:cNvPr id="19" name="等腰三角形 18"/>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20" name="组合 19"/>
          <p:cNvGrpSpPr/>
          <p:nvPr userDrawn="1">
            <p:custDataLst>
              <p:tags r:id="rId4"/>
            </p:custDataLst>
          </p:nvPr>
        </p:nvGrpSpPr>
        <p:grpSpPr>
          <a:xfrm rot="1322092">
            <a:off x="11132185" y="305435"/>
            <a:ext cx="780415" cy="671195"/>
            <a:chOff x="11170458" y="527508"/>
            <a:chExt cx="780362" cy="670898"/>
          </a:xfrm>
        </p:grpSpPr>
        <p:sp>
          <p:nvSpPr>
            <p:cNvPr id="21" name="等腰三角形 20"/>
            <p:cNvSpPr/>
            <p:nvPr userDrawn="1">
              <p:custDataLst>
                <p:tags r:id="rId5"/>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2" name="等腰三角形 21"/>
            <p:cNvSpPr/>
            <p:nvPr userDrawn="1">
              <p:custDataLst>
                <p:tags r:id="rId6"/>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12" name="等腰三角形 11"/>
          <p:cNvSpPr/>
          <p:nvPr userDrawn="1">
            <p:custDataLst>
              <p:tags r:id="rId7"/>
            </p:custDataLst>
          </p:nvPr>
        </p:nvSpPr>
        <p:spPr>
          <a:xfrm rot="2315082">
            <a:off x="11583673" y="6292840"/>
            <a:ext cx="409674" cy="353168"/>
          </a:xfrm>
          <a:prstGeom prst="triangle">
            <a:avLst/>
          </a:prstGeom>
          <a:no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等腰三角形 13"/>
          <p:cNvSpPr/>
          <p:nvPr userDrawn="1">
            <p:custDataLst>
              <p:tags r:id="rId8"/>
            </p:custDataLst>
          </p:nvPr>
        </p:nvSpPr>
        <p:spPr>
          <a:xfrm rot="17631882" flipV="1">
            <a:off x="11607142" y="5636809"/>
            <a:ext cx="533400" cy="459828"/>
          </a:xfrm>
          <a:prstGeom prst="triangle">
            <a:avLst/>
          </a:prstGeom>
          <a:no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微软雅黑" panose="020B0503020204020204" charset="-122"/>
            </a:endParaRPr>
          </a:p>
        </p:txBody>
      </p:sp>
      <p:sp>
        <p:nvSpPr>
          <p:cNvPr id="2" name="标题 1"/>
          <p:cNvSpPr>
            <a:spLocks noGrp="1"/>
          </p:cNvSpPr>
          <p:nvPr>
            <p:ph type="title"/>
            <p:custDataLst>
              <p:tags r:id="rId9"/>
            </p:custDataLst>
          </p:nvPr>
        </p:nvSpPr>
        <p:spPr>
          <a:xfrm>
            <a:off x="579600" y="237600"/>
            <a:ext cx="11037600" cy="441964"/>
          </a:xfrm>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4" name="等腰三角形 13"/>
          <p:cNvSpPr/>
          <p:nvPr userDrawn="1">
            <p:custDataLst>
              <p:tags r:id="rId2"/>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5" name="组合 14"/>
          <p:cNvGrpSpPr/>
          <p:nvPr userDrawn="1">
            <p:custDataLst>
              <p:tags r:id="rId3"/>
            </p:custDataLst>
          </p:nvPr>
        </p:nvGrpSpPr>
        <p:grpSpPr>
          <a:xfrm rot="1322092">
            <a:off x="11132185" y="305435"/>
            <a:ext cx="780415" cy="671195"/>
            <a:chOff x="11170458" y="527508"/>
            <a:chExt cx="780362" cy="670898"/>
          </a:xfrm>
        </p:grpSpPr>
        <p:sp>
          <p:nvSpPr>
            <p:cNvPr id="20" name="等腰三角形 19"/>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1" name="等腰三角形 20"/>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10" name="矩形 9"/>
          <p:cNvSpPr/>
          <p:nvPr userDrawn="1">
            <p:custDataLst>
              <p:tags r:id="rId6"/>
            </p:custDataLst>
          </p:nvPr>
        </p:nvSpPr>
        <p:spPr>
          <a:xfrm>
            <a:off x="0" y="959224"/>
            <a:ext cx="12192000" cy="4939553"/>
          </a:xfrm>
          <a:prstGeom prst="rect">
            <a:avLst/>
          </a:prstGeom>
          <a:gradFill flip="none" rotWithShape="1">
            <a:gsLst>
              <a:gs pos="69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dirty="0">
              <a:solidFill>
                <a:schemeClr val="accent3"/>
              </a:solidFill>
              <a:latin typeface="Arial" panose="020B0604020202020204" pitchFamily="34" charset="0"/>
              <a:sym typeface="+mn-ea"/>
            </a:endParaRPr>
          </a:p>
        </p:txBody>
      </p:sp>
      <p:sp>
        <p:nvSpPr>
          <p:cNvPr id="2" name="标题 1"/>
          <p:cNvSpPr>
            <a:spLocks noGrp="1"/>
          </p:cNvSpPr>
          <p:nvPr userDrawn="1">
            <p:ph type="title" hasCustomPrompt="1"/>
            <p:custDataLst>
              <p:tags r:id="rId7"/>
            </p:custDataLst>
          </p:nvPr>
        </p:nvSpPr>
        <p:spPr>
          <a:xfrm>
            <a:off x="1522800" y="1339200"/>
            <a:ext cx="9144000" cy="2386800"/>
          </a:xfrm>
        </p:spPr>
        <p:txBody>
          <a:bodyPr anchor="b"/>
          <a:lstStyle>
            <a:lvl1pPr algn="ctr">
              <a:defRPr sz="6000"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1522413" y="3862800"/>
            <a:ext cx="9144000" cy="1656000"/>
          </a:xfrm>
        </p:spPr>
        <p:txBody>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slideLayout" Target="../slideLayouts/slideLayout13.xml"/><Relationship Id="rId19" Type="http://schemas.openxmlformats.org/officeDocument/2006/relationships/tags" Target="../tags/tag179.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baseline="0">
                <a:solidFill>
                  <a:schemeClr val="tx1">
                    <a:tint val="75000"/>
                  </a:schemeClr>
                </a:solidFill>
                <a:latin typeface="Arial" panose="020B0604020202020204" pitchFamily="34" charset="0"/>
                <a:ea typeface="微软雅黑" panose="020B0503020204020204"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baseline="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baseline="0">
                <a:solidFill>
                  <a:schemeClr val="tx1">
                    <a:tint val="75000"/>
                  </a:schemeClr>
                </a:solidFill>
                <a:latin typeface="Arial" panose="020B0604020202020204" pitchFamily="34" charset="0"/>
                <a:ea typeface="微软雅黑" panose="020B0503020204020204" charset="-122"/>
              </a:defRPr>
            </a:lvl1pPr>
          </a:lstStyle>
          <a:p>
            <a:fld id="{565CE74E-AB26-4998-AD42-012C4C1AD076}" type="slidenum">
              <a:rPr lang="zh-CN" altLang="en-US" smtClean="0"/>
            </a:fld>
            <a:endParaRPr lang="zh-CN" altLang="en-US"/>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hemeOverride" Target="../theme/themeOverride1.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s>
</file>

<file path=ppt/slides/_rels/slide10.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4" Type="http://schemas.openxmlformats.org/officeDocument/2006/relationships/slideLayout" Target="../slideLayouts/slideLayout18.xml"/><Relationship Id="rId13" Type="http://schemas.openxmlformats.org/officeDocument/2006/relationships/tags" Target="../tags/tag285.xml"/><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tags" Target="../tags/tag284.xml"/><Relationship Id="rId1" Type="http://schemas.openxmlformats.org/officeDocument/2006/relationships/tags" Target="../tags/tag275.xml"/></Relationships>
</file>

<file path=ppt/slides/_rels/slide11.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tags" Target="../tags/tag287.xml"/><Relationship Id="rId19" Type="http://schemas.openxmlformats.org/officeDocument/2006/relationships/slideLayout" Target="../slideLayouts/slideLayout18.xml"/><Relationship Id="rId18" Type="http://schemas.openxmlformats.org/officeDocument/2006/relationships/tags" Target="../tags/tag299.xml"/><Relationship Id="rId17" Type="http://schemas.openxmlformats.org/officeDocument/2006/relationships/image" Target="../media/image19.jpeg"/><Relationship Id="rId16" Type="http://schemas.openxmlformats.org/officeDocument/2006/relationships/tags" Target="../tags/tag298.xml"/><Relationship Id="rId15" Type="http://schemas.openxmlformats.org/officeDocument/2006/relationships/image" Target="../media/image18.jpeg"/><Relationship Id="rId14" Type="http://schemas.openxmlformats.org/officeDocument/2006/relationships/tags" Target="../tags/tag297.xml"/><Relationship Id="rId13" Type="http://schemas.openxmlformats.org/officeDocument/2006/relationships/image" Target="../media/image17.jpeg"/><Relationship Id="rId12" Type="http://schemas.openxmlformats.org/officeDocument/2006/relationships/tags" Target="../tags/tag296.xml"/><Relationship Id="rId11" Type="http://schemas.openxmlformats.org/officeDocument/2006/relationships/image" Target="../media/image16.jpeg"/><Relationship Id="rId10" Type="http://schemas.openxmlformats.org/officeDocument/2006/relationships/tags" Target="../tags/tag295.xml"/><Relationship Id="rId1" Type="http://schemas.openxmlformats.org/officeDocument/2006/relationships/tags" Target="../tags/tag286.xml"/></Relationships>
</file>

<file path=ppt/slides/_rels/slide12.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5" Type="http://schemas.openxmlformats.org/officeDocument/2006/relationships/slideLayout" Target="../slideLayouts/slideLayout18.xml"/><Relationship Id="rId14" Type="http://schemas.openxmlformats.org/officeDocument/2006/relationships/tags" Target="../tags/tag310.xml"/><Relationship Id="rId13" Type="http://schemas.openxmlformats.org/officeDocument/2006/relationships/image" Target="../media/image20.png"/><Relationship Id="rId12" Type="http://schemas.openxmlformats.org/officeDocument/2006/relationships/tags" Target="../tags/tag309.xml"/><Relationship Id="rId11" Type="http://schemas.microsoft.com/office/2007/relationships/media" Target="../media/media1.mp4"/><Relationship Id="rId10" Type="http://schemas.openxmlformats.org/officeDocument/2006/relationships/video" Target="../media/media1.mp4"/><Relationship Id="rId1" Type="http://schemas.openxmlformats.org/officeDocument/2006/relationships/tags" Target="../tags/tag30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themeOverride" Target="../theme/themeOverride2.xml"/><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s>
</file>

<file path=ppt/slides/_rels/slide2.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2" Type="http://schemas.openxmlformats.org/officeDocument/2006/relationships/slideLayout" Target="../slideLayouts/slideLayout18.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tags" Target="../tags/tag188.xml"/></Relationships>
</file>

<file path=ppt/slides/_rels/slide3.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3" Type="http://schemas.openxmlformats.org/officeDocument/2006/relationships/slideLayout" Target="../slideLayouts/slideLayout18.xml"/><Relationship Id="rId12" Type="http://schemas.openxmlformats.org/officeDocument/2006/relationships/tags" Target="../tags/tag209.xml"/><Relationship Id="rId11" Type="http://schemas.openxmlformats.org/officeDocument/2006/relationships/image" Target="../media/image1.png"/><Relationship Id="rId10" Type="http://schemas.openxmlformats.org/officeDocument/2006/relationships/tags" Target="../tags/tag208.xml"/><Relationship Id="rId1" Type="http://schemas.openxmlformats.org/officeDocument/2006/relationships/tags" Target="../tags/tag199.xml"/></Relationships>
</file>

<file path=ppt/slides/_rels/slide4.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3" Type="http://schemas.openxmlformats.org/officeDocument/2006/relationships/slideLayout" Target="../slideLayouts/slideLayout18.xml"/><Relationship Id="rId12" Type="http://schemas.openxmlformats.org/officeDocument/2006/relationships/tags" Target="../tags/tag221.xml"/><Relationship Id="rId11" Type="http://schemas.openxmlformats.org/officeDocument/2006/relationships/tags" Target="../tags/tag220.xml"/><Relationship Id="rId10" Type="http://schemas.openxmlformats.org/officeDocument/2006/relationships/tags" Target="../tags/tag219.xml"/><Relationship Id="rId1" Type="http://schemas.openxmlformats.org/officeDocument/2006/relationships/tags" Target="../tags/tag210.xml"/></Relationships>
</file>

<file path=ppt/slides/_rels/slide5.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1" Type="http://schemas.openxmlformats.org/officeDocument/2006/relationships/slideLayout" Target="../slideLayouts/slideLayout18.xml"/><Relationship Id="rId20" Type="http://schemas.openxmlformats.org/officeDocument/2006/relationships/tags" Target="../tags/tag232.xml"/><Relationship Id="rId2" Type="http://schemas.openxmlformats.org/officeDocument/2006/relationships/tags" Target="../tags/tag223.xml"/><Relationship Id="rId19" Type="http://schemas.openxmlformats.org/officeDocument/2006/relationships/image" Target="../media/image10.jpeg"/><Relationship Id="rId18" Type="http://schemas.openxmlformats.org/officeDocument/2006/relationships/image" Target="../media/image9.jpeg"/><Relationship Id="rId17" Type="http://schemas.openxmlformats.org/officeDocument/2006/relationships/image" Target="../media/image8.jpeg"/><Relationship Id="rId16" Type="http://schemas.openxmlformats.org/officeDocument/2006/relationships/image" Target="../media/image7.jpeg"/><Relationship Id="rId15" Type="http://schemas.openxmlformats.org/officeDocument/2006/relationships/image" Target="../media/image6.jpeg"/><Relationship Id="rId14" Type="http://schemas.openxmlformats.org/officeDocument/2006/relationships/image" Target="../media/image5.jpeg"/><Relationship Id="rId13" Type="http://schemas.openxmlformats.org/officeDocument/2006/relationships/image" Target="../media/image4.jpeg"/><Relationship Id="rId12" Type="http://schemas.openxmlformats.org/officeDocument/2006/relationships/image" Target="../media/image3.jpeg"/><Relationship Id="rId11" Type="http://schemas.openxmlformats.org/officeDocument/2006/relationships/image" Target="../media/image2.jpeg"/><Relationship Id="rId10" Type="http://schemas.openxmlformats.org/officeDocument/2006/relationships/tags" Target="../tags/tag231.xml"/><Relationship Id="rId1" Type="http://schemas.openxmlformats.org/officeDocument/2006/relationships/tags" Target="../tags/tag222.xml"/></Relationships>
</file>

<file path=ppt/slides/_rels/slide6.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2" Type="http://schemas.openxmlformats.org/officeDocument/2006/relationships/slideLayout" Target="../slideLayouts/slideLayout18.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3.xml"/></Relationships>
</file>

<file path=ppt/slides/_rels/slide7.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2" Type="http://schemas.openxmlformats.org/officeDocument/2006/relationships/slideLayout" Target="../slideLayouts/slideLayout18.xml"/><Relationship Id="rId11" Type="http://schemas.openxmlformats.org/officeDocument/2006/relationships/tags" Target="../tags/tag253.xml"/><Relationship Id="rId10" Type="http://schemas.openxmlformats.org/officeDocument/2006/relationships/image" Target="../media/image11.jpeg"/><Relationship Id="rId1" Type="http://schemas.openxmlformats.org/officeDocument/2006/relationships/tags" Target="../tags/tag244.xml"/></Relationships>
</file>

<file path=ppt/slides/_rels/slide8.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3" Type="http://schemas.openxmlformats.org/officeDocument/2006/relationships/slideLayout" Target="../slideLayouts/slideLayout18.xml"/><Relationship Id="rId12" Type="http://schemas.openxmlformats.org/officeDocument/2006/relationships/tags" Target="../tags/tag264.xml"/><Relationship Id="rId11" Type="http://schemas.openxmlformats.org/officeDocument/2006/relationships/image" Target="../media/image12.jpeg"/><Relationship Id="rId10" Type="http://schemas.openxmlformats.org/officeDocument/2006/relationships/tags" Target="../tags/tag263.xml"/><Relationship Id="rId1" Type="http://schemas.openxmlformats.org/officeDocument/2006/relationships/tags" Target="../tags/tag254.xml"/></Relationships>
</file>

<file path=ppt/slides/_rels/slide9.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2" Type="http://schemas.openxmlformats.org/officeDocument/2006/relationships/slideLayout" Target="../slideLayouts/slideLayout18.xml"/><Relationship Id="rId11" Type="http://schemas.openxmlformats.org/officeDocument/2006/relationships/tags" Target="../tags/tag274.xml"/><Relationship Id="rId10" Type="http://schemas.openxmlformats.org/officeDocument/2006/relationships/image" Target="../media/image13.png"/><Relationship Id="rId1" Type="http://schemas.openxmlformats.org/officeDocument/2006/relationships/tags" Target="../tags/tag2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0" y="2151380"/>
            <a:ext cx="12192000" cy="1473835"/>
          </a:xfrm>
        </p:spPr>
        <p:txBody>
          <a:bodyPr>
            <a:normAutofit/>
          </a:bodyPr>
          <a:lstStyle/>
          <a:p>
            <a:r>
              <a:rPr lang="en-US" altLang="zh-CN" sz="4800" dirty="0">
                <a:solidFill>
                  <a:schemeClr val="tx1">
                    <a:lumMod val="75000"/>
                    <a:lumOff val="25000"/>
                  </a:schemeClr>
                </a:solidFill>
                <a:cs typeface="Arial" panose="020B0604020202020204" pitchFamily="34" charset="0"/>
                <a:sym typeface="+mn-ea"/>
              </a:rPr>
              <a:t>“</a:t>
            </a:r>
            <a:r>
              <a:rPr lang="zh-CN" altLang="en-US" sz="4800" dirty="0">
                <a:solidFill>
                  <a:schemeClr val="tx1">
                    <a:lumMod val="75000"/>
                    <a:lumOff val="25000"/>
                  </a:schemeClr>
                </a:solidFill>
                <a:cs typeface="Arial" panose="020B0604020202020204" pitchFamily="34" charset="0"/>
                <a:sym typeface="+mn-ea"/>
              </a:rPr>
              <a:t>区域清扫</a:t>
            </a:r>
            <a:r>
              <a:rPr lang="en-US" altLang="zh-CN" sz="4800" dirty="0">
                <a:solidFill>
                  <a:schemeClr val="tx1">
                    <a:lumMod val="75000"/>
                    <a:lumOff val="25000"/>
                  </a:schemeClr>
                </a:solidFill>
                <a:cs typeface="Arial" panose="020B0604020202020204" pitchFamily="34" charset="0"/>
                <a:sym typeface="+mn-ea"/>
              </a:rPr>
              <a:t>”</a:t>
            </a:r>
            <a:r>
              <a:rPr lang="zh-CN" altLang="en-US" sz="4800" dirty="0">
                <a:solidFill>
                  <a:schemeClr val="tx1">
                    <a:lumMod val="75000"/>
                    <a:lumOff val="25000"/>
                  </a:schemeClr>
                </a:solidFill>
                <a:cs typeface="Arial" panose="020B0604020202020204" pitchFamily="34" charset="0"/>
                <a:sym typeface="+mn-ea"/>
              </a:rPr>
              <a:t>扫地机器人</a:t>
            </a:r>
            <a:br>
              <a:rPr lang="zh-CN" altLang="en-US" sz="5400" dirty="0">
                <a:solidFill>
                  <a:schemeClr val="tx1">
                    <a:lumMod val="75000"/>
                    <a:lumOff val="25000"/>
                  </a:schemeClr>
                </a:solidFill>
                <a:cs typeface="Arial" panose="020B0604020202020204" pitchFamily="34" charset="0"/>
                <a:sym typeface="+mn-ea"/>
              </a:rPr>
            </a:br>
            <a:r>
              <a:rPr sz="2800" b="0" kern="0" spc="-70" dirty="0">
                <a:solidFill>
                  <a:srgbClr val="222B34">
                    <a:alpha val="100000"/>
                  </a:srgbClr>
                </a:solidFill>
                <a:latin typeface="黑体" panose="02010609060101010101" charset="-122"/>
                <a:ea typeface="黑体" panose="02010609060101010101" charset="-122"/>
                <a:cs typeface="黑体" panose="02010609060101010101" charset="-122"/>
                <a:sym typeface="+mn-ea"/>
              </a:rPr>
              <a:t>《数字系统》课程作业</a:t>
            </a:r>
            <a:r>
              <a:rPr lang="zh-CN" sz="2800" b="0" kern="0" spc="-70" dirty="0">
                <a:solidFill>
                  <a:srgbClr val="222B34">
                    <a:alpha val="100000"/>
                  </a:srgbClr>
                </a:solidFill>
                <a:latin typeface="黑体" panose="02010609060101010101" charset="-122"/>
                <a:ea typeface="黑体" panose="02010609060101010101" charset="-122"/>
                <a:cs typeface="黑体" panose="02010609060101010101" charset="-122"/>
                <a:sym typeface="+mn-ea"/>
              </a:rPr>
              <a:t>答辩</a:t>
            </a:r>
            <a:endParaRPr lang="zh-CN" altLang="en-US" sz="2800" b="0" dirty="0"/>
          </a:p>
        </p:txBody>
      </p:sp>
      <p:sp>
        <p:nvSpPr>
          <p:cNvPr id="6" name="副标题 5"/>
          <p:cNvSpPr>
            <a:spLocks noGrp="1"/>
          </p:cNvSpPr>
          <p:nvPr>
            <p:ph type="subTitle" idx="1"/>
            <p:custDataLst>
              <p:tags r:id="rId2"/>
            </p:custDataLst>
          </p:nvPr>
        </p:nvSpPr>
        <p:spPr>
          <a:xfrm>
            <a:off x="5288807" y="3625215"/>
            <a:ext cx="1589823" cy="506857"/>
          </a:xfrm>
        </p:spPr>
        <p:txBody>
          <a:bodyPr>
            <a:normAutofit fontScale="70000" lnSpcReduction="20000"/>
          </a:bodyPr>
          <a:lstStyle/>
          <a:p>
            <a:r>
              <a:rPr lang="zh-CN" altLang="en-US" dirty="0">
                <a:solidFill>
                  <a:schemeClr val="tx1">
                    <a:lumMod val="75000"/>
                    <a:lumOff val="25000"/>
                  </a:schemeClr>
                </a:solidFill>
                <a:cs typeface="Arial" panose="020B0604020202020204" pitchFamily="34" charset="0"/>
                <a:sym typeface="+mn-ea"/>
              </a:rPr>
              <a:t>汇报人：叶俊喆</a:t>
            </a:r>
            <a:r>
              <a:rPr lang="en-US" altLang="zh-CN" dirty="0">
                <a:solidFill>
                  <a:schemeClr val="tx1">
                    <a:lumMod val="75000"/>
                    <a:lumOff val="25000"/>
                  </a:schemeClr>
                </a:solidFill>
                <a:cs typeface="Arial" panose="020B0604020202020204" pitchFamily="34" charset="0"/>
                <a:sym typeface="+mn-ea"/>
              </a:rPr>
              <a:t>  </a:t>
            </a:r>
            <a:r>
              <a:rPr lang="zh-CN" altLang="en-US" dirty="0">
                <a:solidFill>
                  <a:schemeClr val="tx1">
                    <a:lumMod val="75000"/>
                    <a:lumOff val="25000"/>
                  </a:schemeClr>
                </a:solidFill>
                <a:cs typeface="Arial" panose="020B0604020202020204" pitchFamily="34" charset="0"/>
                <a:sym typeface="+mn-ea"/>
              </a:rPr>
              <a:t>郭奇然</a:t>
            </a:r>
            <a:r>
              <a:rPr lang="en-US" altLang="zh-CN" dirty="0">
                <a:solidFill>
                  <a:schemeClr val="tx1">
                    <a:lumMod val="75000"/>
                    <a:lumOff val="25000"/>
                  </a:schemeClr>
                </a:solidFill>
                <a:cs typeface="Arial" panose="020B0604020202020204" pitchFamily="34" charset="0"/>
                <a:sym typeface="+mn-ea"/>
              </a:rPr>
              <a:t> </a:t>
            </a:r>
            <a:r>
              <a:rPr lang="zh-CN" altLang="en-US" dirty="0">
                <a:solidFill>
                  <a:schemeClr val="tx1">
                    <a:lumMod val="75000"/>
                    <a:lumOff val="25000"/>
                  </a:schemeClr>
                </a:solidFill>
                <a:cs typeface="Arial" panose="020B0604020202020204" pitchFamily="34" charset="0"/>
                <a:sym typeface="+mn-ea"/>
              </a:rPr>
              <a:t>李哲</a:t>
            </a:r>
            <a:endParaRPr lang="zh-CN" altLang="en-US"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6009640" y="686435"/>
            <a:ext cx="2199005" cy="460375"/>
          </a:xfrm>
          <a:prstGeom prst="rect">
            <a:avLst/>
          </a:prstGeom>
          <a:noFill/>
        </p:spPr>
        <p:txBody>
          <a:bodyPr wrap="square" rtlCol="0">
            <a:spAutoFit/>
          </a:bodyPr>
          <a:lstStyle/>
          <a:p>
            <a:r>
              <a:rPr lang="zh-CN" altLang="en-US" sz="2400"/>
              <a:t>红外遥感连接</a:t>
            </a:r>
            <a:endParaRPr lang="zh-CN" altLang="en-US" sz="2400"/>
          </a:p>
        </p:txBody>
      </p:sp>
      <p:pic>
        <p:nvPicPr>
          <p:cNvPr id="100" name="图片 99"/>
          <p:cNvPicPr/>
          <p:nvPr>
            <p:custDataLst>
              <p:tags r:id="rId10"/>
            </p:custDataLst>
          </p:nvPr>
        </p:nvPicPr>
        <p:blipFill>
          <a:blip r:embed="rId11"/>
          <a:stretch>
            <a:fillRect/>
          </a:stretch>
        </p:blipFill>
        <p:spPr>
          <a:xfrm>
            <a:off x="4521835" y="2004695"/>
            <a:ext cx="1487805" cy="1995170"/>
          </a:xfrm>
          <a:prstGeom prst="rect">
            <a:avLst/>
          </a:prstGeom>
          <a:noFill/>
          <a:ln w="9525">
            <a:noFill/>
          </a:ln>
        </p:spPr>
      </p:pic>
      <p:pic>
        <p:nvPicPr>
          <p:cNvPr id="5" name="图片 4"/>
          <p:cNvPicPr/>
          <p:nvPr/>
        </p:nvPicPr>
        <p:blipFill>
          <a:blip r:embed="rId12"/>
          <a:stretch>
            <a:fillRect/>
          </a:stretch>
        </p:blipFill>
        <p:spPr>
          <a:xfrm>
            <a:off x="8314690" y="2004695"/>
            <a:ext cx="891540" cy="1995805"/>
          </a:xfrm>
          <a:prstGeom prst="rect">
            <a:avLst/>
          </a:prstGeom>
          <a:noFill/>
          <a:ln w="9525">
            <a:noFill/>
          </a:ln>
        </p:spPr>
      </p:pic>
      <p:sp>
        <p:nvSpPr>
          <p:cNvPr id="102" name="文本框 101"/>
          <p:cNvSpPr txBox="1"/>
          <p:nvPr/>
        </p:nvSpPr>
        <p:spPr>
          <a:xfrm>
            <a:off x="2691130" y="4001135"/>
            <a:ext cx="8176260" cy="2030095"/>
          </a:xfrm>
          <a:prstGeom prst="rect">
            <a:avLst/>
          </a:prstGeom>
          <a:noFill/>
          <a:ln w="9525">
            <a:noFill/>
          </a:ln>
        </p:spPr>
        <p:txBody>
          <a:bodyPr wrap="square">
            <a:spAutoFit/>
          </a:bodyPr>
          <a:p>
            <a:pPr indent="304800"/>
            <a:r>
              <a:rPr lang="zh-CN" b="0">
                <a:solidFill>
                  <a:srgbClr val="000000"/>
                </a:solidFill>
                <a:ea typeface="宋体" panose="02010600030101010101" pitchFamily="2" charset="-122"/>
              </a:rPr>
              <a:t>红外线系统一般由红外发射装置和红外接收设备两大部分组成。红外发射装置又可由键盘电路、红外编码芯片、电源和红外发射电路组成。红外接收设备可由红外接收电路、红外解码芯片、电源和应用电路组成。通常为了使信号更好的被发射端发送出去，经常会将二进制数据信号调制成为脉冲信号，通过红外发射管发射。常用的有通过脉冲宽度来实现信号调制的脉宽调制(PWM)和通过脉冲串之间的时间间隔来实现信号调制的脉时调制(PPM)两种方法。</a:t>
            </a:r>
            <a:endParaRPr lang="zh-CN" altLang="en-US" b="0">
              <a:solidFill>
                <a:srgbClr val="000000"/>
              </a:solidFill>
              <a:ea typeface="宋体" panose="02010600030101010101" pitchFamily="2" charset="-122"/>
            </a:endParaRPr>
          </a:p>
        </p:txBody>
      </p:sp>
    </p:spTree>
    <p:custDataLst>
      <p:tags r:id="rId13"/>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147482623" name="图片 2" descr="IMG_256"/>
          <p:cNvPicPr>
            <a:picLocks noChangeAspect="1"/>
          </p:cNvPicPr>
          <p:nvPr>
            <p:custDataLst>
              <p:tags r:id="rId10"/>
            </p:custDataLst>
          </p:nvPr>
        </p:nvPicPr>
        <p:blipFill>
          <a:blip r:embed="rId11"/>
          <a:srcRect l="3674" t="12804" r="26189" b="1576"/>
          <a:stretch>
            <a:fillRect/>
          </a:stretch>
        </p:blipFill>
        <p:spPr>
          <a:xfrm rot="-5400000">
            <a:off x="3669665" y="132715"/>
            <a:ext cx="2578100" cy="4197350"/>
          </a:xfrm>
          <a:prstGeom prst="rect">
            <a:avLst/>
          </a:prstGeom>
          <a:noFill/>
          <a:ln w="9525">
            <a:noFill/>
          </a:ln>
        </p:spPr>
      </p:pic>
      <p:pic>
        <p:nvPicPr>
          <p:cNvPr id="-2147482618" name="图片 -2147482619" descr="IMG_256"/>
          <p:cNvPicPr>
            <a:picLocks noChangeAspect="1"/>
          </p:cNvPicPr>
          <p:nvPr>
            <p:custDataLst>
              <p:tags r:id="rId12"/>
            </p:custDataLst>
          </p:nvPr>
        </p:nvPicPr>
        <p:blipFill>
          <a:blip r:embed="rId13"/>
          <a:srcRect l="11092" t="6285" r="11859" b="20718"/>
          <a:stretch>
            <a:fillRect/>
          </a:stretch>
        </p:blipFill>
        <p:spPr>
          <a:xfrm>
            <a:off x="7820025" y="942340"/>
            <a:ext cx="3627755" cy="2578735"/>
          </a:xfrm>
          <a:prstGeom prst="rect">
            <a:avLst/>
          </a:prstGeom>
          <a:noFill/>
          <a:ln w="9525">
            <a:noFill/>
          </a:ln>
        </p:spPr>
      </p:pic>
      <p:pic>
        <p:nvPicPr>
          <p:cNvPr id="-2147482617" name="图片 -2147482618" descr="IMG_256"/>
          <p:cNvPicPr>
            <a:picLocks noChangeAspect="1"/>
          </p:cNvPicPr>
          <p:nvPr>
            <p:custDataLst>
              <p:tags r:id="rId14"/>
            </p:custDataLst>
          </p:nvPr>
        </p:nvPicPr>
        <p:blipFill>
          <a:blip r:embed="rId15"/>
          <a:srcRect l="11479" t="8218" r="9929" b="8812"/>
          <a:stretch>
            <a:fillRect/>
          </a:stretch>
        </p:blipFill>
        <p:spPr>
          <a:xfrm>
            <a:off x="4165600" y="3879215"/>
            <a:ext cx="2891790" cy="2290445"/>
          </a:xfrm>
          <a:prstGeom prst="rect">
            <a:avLst/>
          </a:prstGeom>
          <a:noFill/>
          <a:ln w="9525">
            <a:noFill/>
          </a:ln>
        </p:spPr>
      </p:pic>
      <p:pic>
        <p:nvPicPr>
          <p:cNvPr id="-2147482615" name="图片 -2147482616" descr="IMG_256"/>
          <p:cNvPicPr>
            <a:picLocks noChangeAspect="1"/>
          </p:cNvPicPr>
          <p:nvPr>
            <p:custDataLst>
              <p:tags r:id="rId16"/>
            </p:custDataLst>
          </p:nvPr>
        </p:nvPicPr>
        <p:blipFill>
          <a:blip r:embed="rId17"/>
          <a:srcRect l="10159" t="2547" r="1566" b="16656"/>
          <a:stretch>
            <a:fillRect/>
          </a:stretch>
        </p:blipFill>
        <p:spPr>
          <a:xfrm>
            <a:off x="7820025" y="3899535"/>
            <a:ext cx="3307080" cy="2270125"/>
          </a:xfrm>
          <a:prstGeom prst="rect">
            <a:avLst/>
          </a:prstGeom>
          <a:noFill/>
          <a:ln w="9525">
            <a:noFill/>
          </a:ln>
        </p:spPr>
      </p:pic>
    </p:spTree>
    <p:custDataLst>
      <p:tags r:id="rId18"/>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5" name="大作业视频">
            <a:hlinkClick r:id="" action="ppaction://media"/>
          </p:cNvPr>
          <p:cNvPicPr/>
          <p:nvPr>
            <a:videoFile r:link="rId10"/>
            <p:extLst>
              <p:ext uri="{DAA4B4D4-6D71-4841-9C94-3DE7FCFB9230}">
                <p14:media xmlns:p14="http://schemas.microsoft.com/office/powerpoint/2010/main" r:embed="rId11"/>
              </p:ext>
            </p:extLst>
            <p:custDataLst>
              <p:tags r:id="rId12"/>
            </p:custDataLst>
          </p:nvPr>
        </p:nvPicPr>
        <p:blipFill>
          <a:blip r:embed="rId13"/>
          <a:stretch>
            <a:fillRect/>
          </a:stretch>
        </p:blipFill>
        <p:spPr>
          <a:xfrm>
            <a:off x="2667000" y="958215"/>
            <a:ext cx="8128000" cy="4572000"/>
          </a:xfrm>
          <a:prstGeom prst="rect">
            <a:avLst/>
          </a:prstGeom>
        </p:spPr>
      </p:pic>
    </p:spTree>
    <p:custDataLst>
      <p:tags r:id="rId14"/>
    </p:custDataLst>
  </p:cSld>
  <p:clrMapOvr>
    <a:masterClrMapping/>
  </p:clrMapOvr>
  <p:transition/>
  <p:timing>
    <p:tnLst>
      <p:par>
        <p:cTn id="1" dur="indefinite" restart="never" nodeType="tmRoot">
          <p:childTnLst>
            <p:video fullScrn="0">
              <p:cMediaNode>
                <p:cTn id="2" fill="hold" display="1">
                  <p:stCondLst>
                    <p:cond delay="indefinite"/>
                  </p:stCondLst>
                </p:cTn>
                <p:tgtEl>
                  <p:spTgt spid="15"/>
                </p:tgtEl>
              </p:cMediaNode>
            </p:video>
            <p:seq concurrent="1" nextAc="seek">
              <p:cTn id="3" restart="whenNotActive" fill="hold" evtFilter="cancelBubble" nodeType="interactiveSeq">
                <p:stCondLst>
                  <p:cond evt="onClick" delay="0">
                    <p:tgtEl>
                      <p:spTgt spid="1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0" y="2151380"/>
            <a:ext cx="12192000" cy="1473835"/>
          </a:xfrm>
        </p:spPr>
        <p:txBody>
          <a:bodyPr>
            <a:normAutofit/>
          </a:bodyPr>
          <a:lstStyle/>
          <a:p>
            <a:r>
              <a:rPr lang="zh-CN" altLang="en-US" sz="4800" dirty="0">
                <a:solidFill>
                  <a:schemeClr val="tx1">
                    <a:lumMod val="75000"/>
                    <a:lumOff val="25000"/>
                  </a:schemeClr>
                </a:solidFill>
                <a:cs typeface="Arial" panose="020B0604020202020204" pitchFamily="34" charset="0"/>
                <a:sym typeface="+mn-ea"/>
              </a:rPr>
              <a:t>谢谢大家</a:t>
            </a:r>
            <a:endParaRPr lang="zh-CN" altLang="en-US" sz="4800" dirty="0">
              <a:solidFill>
                <a:schemeClr val="tx1">
                  <a:lumMod val="75000"/>
                  <a:lumOff val="25000"/>
                </a:schemeClr>
              </a:solidFill>
              <a:cs typeface="Arial" panose="020B0604020202020204" pitchFamily="34" charset="0"/>
              <a:sym typeface="+mn-ea"/>
            </a:endParaRPr>
          </a:p>
        </p:txBody>
      </p:sp>
      <p:sp>
        <p:nvSpPr>
          <p:cNvPr id="6" name="副标题 5"/>
          <p:cNvSpPr>
            <a:spLocks noGrp="1"/>
          </p:cNvSpPr>
          <p:nvPr>
            <p:ph type="subTitle" idx="1"/>
            <p:custDataLst>
              <p:tags r:id="rId2"/>
            </p:custDataLst>
          </p:nvPr>
        </p:nvSpPr>
        <p:spPr>
          <a:xfrm>
            <a:off x="5288807" y="3625215"/>
            <a:ext cx="1589823" cy="506857"/>
          </a:xfrm>
        </p:spPr>
        <p:txBody>
          <a:bodyPr>
            <a:normAutofit fontScale="70000" lnSpcReduction="20000"/>
          </a:bodyPr>
          <a:lstStyle/>
          <a:p>
            <a:r>
              <a:rPr lang="zh-CN" altLang="en-US" dirty="0">
                <a:solidFill>
                  <a:schemeClr val="tx1">
                    <a:lumMod val="75000"/>
                    <a:lumOff val="25000"/>
                  </a:schemeClr>
                </a:solidFill>
                <a:cs typeface="Arial" panose="020B0604020202020204" pitchFamily="34" charset="0"/>
                <a:sym typeface="+mn-ea"/>
              </a:rPr>
              <a:t>汇报人：叶俊喆</a:t>
            </a:r>
            <a:r>
              <a:rPr lang="en-US" altLang="zh-CN" dirty="0">
                <a:solidFill>
                  <a:schemeClr val="tx1">
                    <a:lumMod val="75000"/>
                    <a:lumOff val="25000"/>
                  </a:schemeClr>
                </a:solidFill>
                <a:cs typeface="Arial" panose="020B0604020202020204" pitchFamily="34" charset="0"/>
                <a:sym typeface="+mn-ea"/>
              </a:rPr>
              <a:t>  </a:t>
            </a:r>
            <a:r>
              <a:rPr lang="zh-CN" altLang="en-US" dirty="0">
                <a:solidFill>
                  <a:schemeClr val="tx1">
                    <a:lumMod val="75000"/>
                    <a:lumOff val="25000"/>
                  </a:schemeClr>
                </a:solidFill>
                <a:cs typeface="Arial" panose="020B0604020202020204" pitchFamily="34" charset="0"/>
                <a:sym typeface="+mn-ea"/>
              </a:rPr>
              <a:t>郭奇然</a:t>
            </a:r>
            <a:r>
              <a:rPr lang="en-US" altLang="zh-CN" dirty="0">
                <a:solidFill>
                  <a:schemeClr val="tx1">
                    <a:lumMod val="75000"/>
                    <a:lumOff val="25000"/>
                  </a:schemeClr>
                </a:solidFill>
                <a:cs typeface="Arial" panose="020B0604020202020204" pitchFamily="34" charset="0"/>
                <a:sym typeface="+mn-ea"/>
              </a:rPr>
              <a:t> </a:t>
            </a:r>
            <a:r>
              <a:rPr lang="zh-CN" altLang="en-US" dirty="0">
                <a:solidFill>
                  <a:schemeClr val="tx1">
                    <a:lumMod val="75000"/>
                    <a:lumOff val="25000"/>
                  </a:schemeClr>
                </a:solidFill>
                <a:cs typeface="Arial" panose="020B0604020202020204" pitchFamily="34" charset="0"/>
                <a:sym typeface="+mn-ea"/>
              </a:rPr>
              <a:t>李哲</a:t>
            </a:r>
            <a:endParaRPr lang="zh-CN" altLang="en-US" dirty="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9"/>
            </p:custDataLst>
          </p:nvPr>
        </p:nvSpPr>
        <p:spPr>
          <a:xfrm>
            <a:off x="609562" y="990608"/>
            <a:ext cx="10972876" cy="762000"/>
          </a:xfrm>
          <a:prstGeom prst="rect">
            <a:avLst/>
          </a:prstGeom>
          <a:noFill/>
        </p:spPr>
        <p:txBody>
          <a:bodyPr wrap="square" lIns="63500" tIns="25400" rIns="63500" bIns="25400" rtlCol="0" anchor="t" anchorCtr="0">
            <a:normAutofit/>
          </a:bodyPr>
          <a:lstStyle/>
          <a:p>
            <a:pPr marL="0" algn="ctr">
              <a:lnSpc>
                <a:spcPct val="100000"/>
              </a:lnSpc>
              <a:spcBef>
                <a:spcPts val="0"/>
              </a:spcBef>
              <a:spcAft>
                <a:spcPts val="0"/>
              </a:spcAft>
            </a:pPr>
            <a:r>
              <a:rPr lang="zh-CN" altLang="zh-CN" sz="4600" b="1" spc="300" dirty="0">
                <a:solidFill>
                  <a:schemeClr val="accent1">
                    <a:lumMod val="75000"/>
                  </a:schemeClr>
                </a:solidFill>
                <a:uFillTx/>
                <a:latin typeface="汉仪旗黑-85S" panose="00020600040101010101" pitchFamily="18" charset="-122"/>
                <a:ea typeface="汉仪旗黑-85S" panose="00020600040101010101" pitchFamily="18" charset="-122"/>
              </a:rPr>
              <a:t>总体流程</a:t>
            </a:r>
            <a:endParaRPr lang="zh-CN" altLang="zh-CN" sz="4600" b="1" spc="300" dirty="0">
              <a:solidFill>
                <a:schemeClr val="accent1">
                  <a:lumMod val="75000"/>
                </a:schemeClr>
              </a:solidFill>
              <a:uFillTx/>
              <a:latin typeface="汉仪旗黑-85S" panose="00020600040101010101" pitchFamily="18" charset="-122"/>
              <a:ea typeface="汉仪旗黑-85S" panose="00020600040101010101" pitchFamily="18" charset="-122"/>
            </a:endParaRPr>
          </a:p>
        </p:txBody>
      </p:sp>
      <p:sp>
        <p:nvSpPr>
          <p:cNvPr id="11" name="Title 6"/>
          <p:cNvSpPr txBox="1"/>
          <p:nvPr>
            <p:custDataLst>
              <p:tags r:id="rId10"/>
            </p:custDataLst>
          </p:nvPr>
        </p:nvSpPr>
        <p:spPr>
          <a:xfrm>
            <a:off x="3067050" y="2057416"/>
            <a:ext cx="6057900" cy="3962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ctr" fontAlgn="auto">
              <a:lnSpc>
                <a:spcPct val="120000"/>
              </a:lnSpc>
              <a:spcBef>
                <a:spcPts val="0"/>
              </a:spcBef>
              <a:spcAft>
                <a:spcPts val="800"/>
              </a:spcAft>
            </a:pPr>
            <a:r>
              <a:rPr altLang="zh-CN"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2000" b="1"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ctr" fontAlgn="auto">
              <a:lnSpc>
                <a:spcPct val="120000"/>
              </a:lnSpc>
              <a:spcBef>
                <a:spcPts val="0"/>
              </a:spcBef>
              <a:spcAft>
                <a:spcPts val="800"/>
              </a:spcAft>
            </a:pPr>
            <a:endPar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ctr" fontAlgn="auto">
              <a:lnSpc>
                <a:spcPct val="120000"/>
              </a:lnSpc>
              <a:spcBef>
                <a:spcPts val="0"/>
              </a:spcBef>
              <a:spcAft>
                <a:spcPts val="800"/>
              </a:spcAft>
            </a:pPr>
            <a:r>
              <a:rPr altLang="zh-CN"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ctr" fontAlgn="auto">
              <a:lnSpc>
                <a:spcPct val="120000"/>
              </a:lnSpc>
              <a:spcBef>
                <a:spcPts val="0"/>
              </a:spcBef>
              <a:spcAft>
                <a:spcPts val="800"/>
              </a:spcAft>
            </a:pPr>
            <a:endPar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ctr" fontAlgn="auto">
              <a:lnSpc>
                <a:spcPct val="120000"/>
              </a:lnSpc>
              <a:spcBef>
                <a:spcPts val="0"/>
              </a:spcBef>
              <a:spcAft>
                <a:spcPts val="800"/>
              </a:spcAft>
            </a:pPr>
            <a:r>
              <a:rPr altLang="zh-CN"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ctr" fontAlgn="auto">
              <a:lnSpc>
                <a:spcPct val="120000"/>
              </a:lnSpc>
              <a:spcBef>
                <a:spcPts val="0"/>
              </a:spcBef>
              <a:spcAft>
                <a:spcPts val="800"/>
              </a:spcAft>
            </a:pPr>
            <a:endPar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ctr" fontAlgn="auto">
              <a:lnSpc>
                <a:spcPct val="120000"/>
              </a:lnSpc>
              <a:spcBef>
                <a:spcPts val="0"/>
              </a:spcBef>
              <a:spcAft>
                <a:spcPts val="800"/>
              </a:spcAft>
            </a:pPr>
            <a:r>
              <a:rPr altLang="zh-CN"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20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1"/>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itle 6"/>
          <p:cNvSpPr txBox="1"/>
          <p:nvPr>
            <p:custDataLst>
              <p:tags r:id="rId9"/>
            </p:custDataLst>
          </p:nvPr>
        </p:nvSpPr>
        <p:spPr>
          <a:xfrm>
            <a:off x="3067050" y="1491615"/>
            <a:ext cx="2919730"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20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    </a:t>
            </a:r>
            <a:r>
              <a:rPr lang="zh-CN" altLang="en-US" sz="1800" spc="240" dirty="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rPr>
              <a:t>根据功能模块设计及查询资料后所得相关硬件</a:t>
            </a:r>
            <a:r>
              <a:rPr lang="zh-CN" altLang="en-US" sz="1800" spc="24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sym typeface="+mn-ea"/>
              </a:rPr>
              <a:t>输入输出</a:t>
            </a:r>
            <a:r>
              <a:rPr lang="zh-CN" altLang="en-US" sz="1800" spc="240" dirty="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rPr>
              <a:t>与</a:t>
            </a:r>
            <a:r>
              <a:rPr lang="zh-CN" altLang="en-US" sz="1800" spc="24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sym typeface="+mn-ea"/>
              </a:rPr>
              <a:t>功能原理</a:t>
            </a:r>
            <a:r>
              <a:rPr lang="zh-CN" altLang="en-US" sz="1800" spc="240" dirty="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rPr>
              <a:t>，绘制硬件连接图。</a:t>
            </a:r>
            <a:endParaRPr lang="zh-CN" altLang="en-US" sz="1800" spc="240" dirty="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endParaRPr>
          </a:p>
        </p:txBody>
      </p:sp>
      <p:sp>
        <p:nvSpPr>
          <p:cNvPr id="4" name="Title 6"/>
          <p:cNvSpPr txBox="1"/>
          <p:nvPr>
            <p:custDataLst>
              <p:tags r:id="rId10"/>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b="1"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5" name="图片 4" descr="3"/>
          <p:cNvPicPr>
            <a:picLocks noChangeAspect="1"/>
          </p:cNvPicPr>
          <p:nvPr/>
        </p:nvPicPr>
        <p:blipFill>
          <a:blip r:embed="rId11"/>
          <a:stretch>
            <a:fillRect/>
          </a:stretch>
        </p:blipFill>
        <p:spPr>
          <a:xfrm>
            <a:off x="5986780" y="1720215"/>
            <a:ext cx="5549900" cy="3504565"/>
          </a:xfrm>
          <a:prstGeom prst="rect">
            <a:avLst/>
          </a:prstGeom>
        </p:spPr>
      </p:pic>
    </p:spTree>
    <p:custDataLst>
      <p:tags r:id="rId12"/>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itle 6"/>
          <p:cNvSpPr txBox="1"/>
          <p:nvPr>
            <p:custDataLst>
              <p:tags r:id="rId9"/>
            </p:custDataLst>
          </p:nvPr>
        </p:nvSpPr>
        <p:spPr>
          <a:xfrm>
            <a:off x="3067050" y="1491615"/>
            <a:ext cx="2919730"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ctr" fontAlgn="auto">
              <a:lnSpc>
                <a:spcPct val="200000"/>
              </a:lnSpc>
              <a:spcBef>
                <a:spcPts val="0"/>
              </a:spcBef>
              <a:spcAft>
                <a:spcPts val="800"/>
              </a:spcAft>
            </a:pP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红外功能</a:t>
            </a:r>
            <a:endParaRPr lang="en-US"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0" algn="l" fontAlgn="auto">
              <a:lnSpc>
                <a:spcPct val="200000"/>
              </a:lnSpc>
              <a:spcBef>
                <a:spcPts val="0"/>
              </a:spcBef>
              <a:spcAft>
                <a:spcPts val="800"/>
              </a:spcAft>
            </a:pP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开始时小车前行，当红外传感器检测到前方是边界黑线时，则会左转掉头，第二次碰到黑线时，则会右转掉头，从而实现对整个区域的遍历。</a:t>
            </a:r>
            <a:endParaRPr lang="zh-CN" altLang="en-US" sz="1800" spc="240" dirty="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endParaRPr>
          </a:p>
        </p:txBody>
      </p:sp>
      <p:sp>
        <p:nvSpPr>
          <p:cNvPr id="4" name="Title 6"/>
          <p:cNvSpPr txBox="1"/>
          <p:nvPr>
            <p:custDataLst>
              <p:tags r:id="rId10"/>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b="1"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15" name="Title 6"/>
          <p:cNvSpPr txBox="1"/>
          <p:nvPr>
            <p:custDataLst>
              <p:tags r:id="rId11"/>
            </p:custDataLst>
          </p:nvPr>
        </p:nvSpPr>
        <p:spPr>
          <a:xfrm>
            <a:off x="7150055" y="970454"/>
            <a:ext cx="2919730" cy="4511534"/>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ctr" fontAlgn="auto">
              <a:lnSpc>
                <a:spcPct val="200000"/>
              </a:lnSpc>
              <a:spcBef>
                <a:spcPts val="0"/>
              </a:spcBef>
              <a:spcAft>
                <a:spcPts val="800"/>
              </a:spcAft>
            </a:pP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超声波功能</a:t>
            </a:r>
            <a:endParaRPr lang="en-US"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0" algn="l" fontAlgn="auto">
              <a:lnSpc>
                <a:spcPct val="200000"/>
              </a:lnSpc>
              <a:spcBef>
                <a:spcPts val="0"/>
              </a:spcBef>
              <a:spcAft>
                <a:spcPts val="800"/>
              </a:spcAft>
            </a:pP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利用超声波模块获得的发出和收到信号的时间间隔可以计算得出前方障碍物的距离，当距离小于设定阈值时，小车则会左转。</a:t>
            </a:r>
            <a:endParaRPr lang="zh-CN" altLang="en-US" sz="1800" spc="240" dirty="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endParaRPr>
          </a:p>
        </p:txBody>
      </p:sp>
    </p:spTree>
    <p:custDataLst>
      <p:tags r:id="rId12"/>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itle 6"/>
          <p:cNvSpPr txBox="1"/>
          <p:nvPr>
            <p:custDataLst>
              <p:tags r:id="rId9"/>
            </p:custDataLst>
          </p:nvPr>
        </p:nvSpPr>
        <p:spPr>
          <a:xfrm>
            <a:off x="3112770" y="1197610"/>
            <a:ext cx="5966460" cy="16351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200000"/>
              </a:lnSpc>
              <a:spcBef>
                <a:spcPts val="0"/>
              </a:spcBef>
              <a:spcAft>
                <a:spcPts val="800"/>
              </a:spcAft>
            </a:pPr>
            <a:r>
              <a:rPr altLang="zh-CN" sz="1800" spc="2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a:t>
            </a:r>
            <a:r>
              <a:rPr lang="zh-CN" altLang="en-US" sz="1800" spc="24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sym typeface="+mn-ea"/>
              </a:rPr>
              <a:t>依照先前所画硬件连接图，选购（必要时定制）扫地机器人必需的相关硬件设施及连接件。</a:t>
            </a:r>
            <a:endParaRPr lang="zh-CN" altLang="en-US" sz="1800" spc="24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sym typeface="+mn-ea"/>
            </a:endParaRPr>
          </a:p>
        </p:txBody>
      </p:sp>
      <p:sp>
        <p:nvSpPr>
          <p:cNvPr id="4" name="Title 6"/>
          <p:cNvSpPr txBox="1"/>
          <p:nvPr>
            <p:custDataLst>
              <p:tags r:id="rId10"/>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1" name="图片 20" descr="a60cbf09e1007060c1f060e94184eff"/>
          <p:cNvPicPr>
            <a:picLocks noChangeAspect="1"/>
          </p:cNvPicPr>
          <p:nvPr/>
        </p:nvPicPr>
        <p:blipFill>
          <a:blip r:embed="rId11"/>
          <a:srcRect l="26910" t="14581" r="38750" b="18519"/>
          <a:stretch>
            <a:fillRect/>
          </a:stretch>
        </p:blipFill>
        <p:spPr>
          <a:xfrm rot="5400000">
            <a:off x="3260725" y="2273300"/>
            <a:ext cx="1337310" cy="1954530"/>
          </a:xfrm>
          <a:prstGeom prst="rect">
            <a:avLst/>
          </a:prstGeom>
        </p:spPr>
      </p:pic>
      <p:pic>
        <p:nvPicPr>
          <p:cNvPr id="22" name="图片 21" descr="0e4d93a174fd0184de29d82a1ebe741"/>
          <p:cNvPicPr>
            <a:picLocks noChangeAspect="1"/>
          </p:cNvPicPr>
          <p:nvPr/>
        </p:nvPicPr>
        <p:blipFill>
          <a:blip r:embed="rId12"/>
          <a:srcRect l="19701" t="16095" r="19495" b="27040"/>
          <a:stretch>
            <a:fillRect/>
          </a:stretch>
        </p:blipFill>
        <p:spPr>
          <a:xfrm>
            <a:off x="5579110" y="2571115"/>
            <a:ext cx="1921510" cy="1348105"/>
          </a:xfrm>
          <a:prstGeom prst="rect">
            <a:avLst/>
          </a:prstGeom>
        </p:spPr>
      </p:pic>
      <p:pic>
        <p:nvPicPr>
          <p:cNvPr id="23" name="图片 22" descr="8f73827c8b08154be98370bd52a8cf8"/>
          <p:cNvPicPr>
            <a:picLocks noChangeAspect="1"/>
          </p:cNvPicPr>
          <p:nvPr/>
        </p:nvPicPr>
        <p:blipFill>
          <a:blip r:embed="rId13"/>
          <a:srcRect t="8423" b="6628"/>
          <a:stretch>
            <a:fillRect/>
          </a:stretch>
        </p:blipFill>
        <p:spPr>
          <a:xfrm>
            <a:off x="2952115" y="4264025"/>
            <a:ext cx="3397250" cy="2164715"/>
          </a:xfrm>
          <a:prstGeom prst="rect">
            <a:avLst/>
          </a:prstGeom>
        </p:spPr>
      </p:pic>
      <p:pic>
        <p:nvPicPr>
          <p:cNvPr id="24" name="图片 23" descr="163760a2277bca728cda2ecd7fd8a79"/>
          <p:cNvPicPr>
            <a:picLocks noChangeAspect="1"/>
          </p:cNvPicPr>
          <p:nvPr/>
        </p:nvPicPr>
        <p:blipFill>
          <a:blip r:embed="rId14"/>
          <a:srcRect l="11277" t="13450" r="7832" b="13432"/>
          <a:stretch>
            <a:fillRect/>
          </a:stretch>
        </p:blipFill>
        <p:spPr>
          <a:xfrm>
            <a:off x="8173085" y="2545715"/>
            <a:ext cx="2025650" cy="1373505"/>
          </a:xfrm>
          <a:prstGeom prst="rect">
            <a:avLst/>
          </a:prstGeom>
        </p:spPr>
      </p:pic>
      <p:pic>
        <p:nvPicPr>
          <p:cNvPr id="25" name="图片 24" descr="b09658a084522401af38d952edf6da4"/>
          <p:cNvPicPr>
            <a:picLocks noChangeAspect="1"/>
          </p:cNvPicPr>
          <p:nvPr/>
        </p:nvPicPr>
        <p:blipFill>
          <a:blip r:embed="rId15"/>
          <a:srcRect l="5807" t="10690" r="2459" b="12255"/>
          <a:stretch>
            <a:fillRect/>
          </a:stretch>
        </p:blipFill>
        <p:spPr>
          <a:xfrm>
            <a:off x="6764655" y="4264660"/>
            <a:ext cx="3434080" cy="2164080"/>
          </a:xfrm>
          <a:prstGeom prst="rect">
            <a:avLst/>
          </a:prstGeom>
        </p:spPr>
      </p:pic>
      <p:pic>
        <p:nvPicPr>
          <p:cNvPr id="26" name="图片 25" descr="76b8006bcd8c7f324841e04302e7a68"/>
          <p:cNvPicPr>
            <a:picLocks noChangeAspect="1"/>
          </p:cNvPicPr>
          <p:nvPr/>
        </p:nvPicPr>
        <p:blipFill>
          <a:blip r:embed="rId16"/>
          <a:srcRect l="32084" t="27629" r="33675" b="31322"/>
          <a:stretch>
            <a:fillRect/>
          </a:stretch>
        </p:blipFill>
        <p:spPr>
          <a:xfrm>
            <a:off x="10651490" y="2545715"/>
            <a:ext cx="1120775" cy="1007745"/>
          </a:xfrm>
          <a:prstGeom prst="rect">
            <a:avLst/>
          </a:prstGeom>
        </p:spPr>
      </p:pic>
      <p:pic>
        <p:nvPicPr>
          <p:cNvPr id="27" name="图片 26" descr="94dfb885e2627f52ff501c7eb863ad4"/>
          <p:cNvPicPr>
            <a:picLocks noChangeAspect="1"/>
          </p:cNvPicPr>
          <p:nvPr/>
        </p:nvPicPr>
        <p:blipFill>
          <a:blip r:embed="rId17"/>
          <a:srcRect t="34898" r="3385" b="32019"/>
          <a:stretch>
            <a:fillRect/>
          </a:stretch>
        </p:blipFill>
        <p:spPr>
          <a:xfrm>
            <a:off x="10651490" y="3618865"/>
            <a:ext cx="1125855" cy="834390"/>
          </a:xfrm>
          <a:prstGeom prst="rect">
            <a:avLst/>
          </a:prstGeom>
        </p:spPr>
      </p:pic>
      <p:pic>
        <p:nvPicPr>
          <p:cNvPr id="28" name="图片 27" descr="a420f9f6961c3c517c7e3aa8dd16e23"/>
          <p:cNvPicPr>
            <a:picLocks noChangeAspect="1"/>
          </p:cNvPicPr>
          <p:nvPr/>
        </p:nvPicPr>
        <p:blipFill>
          <a:blip r:embed="rId18"/>
          <a:stretch>
            <a:fillRect/>
          </a:stretch>
        </p:blipFill>
        <p:spPr>
          <a:xfrm>
            <a:off x="10651490" y="4518660"/>
            <a:ext cx="1130935" cy="848995"/>
          </a:xfrm>
          <a:prstGeom prst="rect">
            <a:avLst/>
          </a:prstGeom>
        </p:spPr>
      </p:pic>
      <p:pic>
        <p:nvPicPr>
          <p:cNvPr id="29" name="图片 28" descr="ba6f5a46b46277e7307bc4555074705"/>
          <p:cNvPicPr>
            <a:picLocks noChangeAspect="1"/>
          </p:cNvPicPr>
          <p:nvPr/>
        </p:nvPicPr>
        <p:blipFill>
          <a:blip r:embed="rId19"/>
          <a:srcRect l="11861" t="37824" r="13854" b="15093"/>
          <a:stretch>
            <a:fillRect/>
          </a:stretch>
        </p:blipFill>
        <p:spPr>
          <a:xfrm>
            <a:off x="10323830" y="5591810"/>
            <a:ext cx="1760220" cy="836930"/>
          </a:xfrm>
          <a:prstGeom prst="rect">
            <a:avLst/>
          </a:prstGeom>
        </p:spPr>
      </p:pic>
    </p:spTree>
    <p:custDataLst>
      <p:tags r:id="rId20"/>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itle 6"/>
          <p:cNvSpPr txBox="1"/>
          <p:nvPr>
            <p:custDataLst>
              <p:tags r:id="rId9"/>
            </p:custDataLst>
          </p:nvPr>
        </p:nvSpPr>
        <p:spPr>
          <a:xfrm>
            <a:off x="2896870" y="1491615"/>
            <a:ext cx="639889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20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    </a:t>
            </a:r>
            <a:r>
              <a:rPr lang="zh-CN" altLang="en-US" sz="1800" spc="240" dirty="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rPr>
              <a:t>根据不同功能模块设计分别编写相应代码，按硬件连接图统一各输入输出，各自进行仿真模拟并不断调式修正，最后进行对接合成一个可执行文件。</a:t>
            </a:r>
            <a:endParaRPr lang="zh-CN" altLang="en-US" sz="1800" spc="240" dirty="0">
              <a:ln w="3175">
                <a:noFill/>
                <a:prstDash val="dash"/>
              </a:ln>
              <a:solidFill>
                <a:schemeClr val="dk1">
                  <a:lumMod val="75000"/>
                  <a:lumOff val="25000"/>
                </a:schemeClr>
              </a:solidFill>
              <a:uFillTx/>
              <a:latin typeface="宋体" panose="02010600030101010101" pitchFamily="2" charset="-122"/>
              <a:ea typeface="宋体" panose="02010600030101010101" pitchFamily="2" charset="-122"/>
              <a:cs typeface="微软雅黑" panose="020B0503020204020204" charset="-122"/>
            </a:endParaRPr>
          </a:p>
        </p:txBody>
      </p:sp>
      <p:sp>
        <p:nvSpPr>
          <p:cNvPr id="4" name="Title 6"/>
          <p:cNvSpPr txBox="1"/>
          <p:nvPr>
            <p:custDataLst>
              <p:tags r:id="rId10"/>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2691130" y="686435"/>
            <a:ext cx="2074545" cy="460375"/>
          </a:xfrm>
          <a:prstGeom prst="rect">
            <a:avLst/>
          </a:prstGeom>
          <a:noFill/>
        </p:spPr>
        <p:txBody>
          <a:bodyPr wrap="square" rtlCol="0">
            <a:spAutoFit/>
          </a:bodyPr>
          <a:lstStyle/>
          <a:p>
            <a:r>
              <a:rPr lang="zh-CN" altLang="en-US" sz="2400"/>
              <a:t>四轮操作</a:t>
            </a:r>
            <a:endParaRPr lang="zh-CN" altLang="en-US" sz="2400"/>
          </a:p>
        </p:txBody>
      </p:sp>
      <p:sp>
        <p:nvSpPr>
          <p:cNvPr id="19" name="文本框 18"/>
          <p:cNvSpPr txBox="1"/>
          <p:nvPr/>
        </p:nvSpPr>
        <p:spPr>
          <a:xfrm>
            <a:off x="2537460" y="1278890"/>
            <a:ext cx="9276715" cy="2461260"/>
          </a:xfrm>
          <a:prstGeom prst="rect">
            <a:avLst/>
          </a:prstGeom>
          <a:noFill/>
        </p:spPr>
        <p:txBody>
          <a:bodyPr wrap="square" rtlCol="0">
            <a:spAutoFit/>
          </a:bodyPr>
          <a:lstStyle/>
          <a:p>
            <a:r>
              <a:rPr lang="zh-CN" altLang="en-US" sz="1400">
                <a:sym typeface="+mn-ea"/>
              </a:rPr>
              <a:t>always @(posedge clk) begin</a:t>
            </a:r>
            <a:endParaRPr lang="zh-CN" altLang="en-US" sz="1400"/>
          </a:p>
          <a:p>
            <a:r>
              <a:rPr lang="zh-CN" altLang="en-US" sz="1400">
                <a:sym typeface="+mn-ea"/>
              </a:rPr>
              <a:t>        case(in)</a:t>
            </a:r>
            <a:endParaRPr lang="zh-CN" altLang="en-US" sz="1400"/>
          </a:p>
          <a:p>
            <a:r>
              <a:rPr lang="zh-CN" altLang="en-US" sz="1400">
                <a:sym typeface="+mn-ea"/>
              </a:rPr>
              <a:t>        s1:begin ATRUN &lt;= 2'b01;BTRUN &lt;= 2'b01;end</a:t>
            </a:r>
            <a:r>
              <a:rPr lang="en-US" altLang="zh-CN" sz="1400">
                <a:sym typeface="+mn-ea"/>
              </a:rPr>
              <a:t>//</a:t>
            </a:r>
            <a:r>
              <a:rPr lang="zh-CN" altLang="en-US" sz="1400">
                <a:sym typeface="+mn-ea"/>
              </a:rPr>
              <a:t>前进</a:t>
            </a:r>
            <a:endParaRPr lang="zh-CN" altLang="en-US" sz="1400"/>
          </a:p>
          <a:p>
            <a:r>
              <a:rPr lang="zh-CN" altLang="en-US" sz="1400">
                <a:sym typeface="+mn-ea"/>
              </a:rPr>
              <a:t>        s2:begin ATRUN &lt;= 2'b10;BTRUN &lt;= 2'b10;end</a:t>
            </a:r>
            <a:r>
              <a:rPr lang="en-US" altLang="zh-CN" sz="1400">
                <a:sym typeface="+mn-ea"/>
              </a:rPr>
              <a:t>//</a:t>
            </a:r>
            <a:r>
              <a:rPr lang="zh-CN" altLang="en-US" sz="1400">
                <a:sym typeface="+mn-ea"/>
              </a:rPr>
              <a:t>后退</a:t>
            </a:r>
            <a:endParaRPr lang="zh-CN" altLang="en-US" sz="1400"/>
          </a:p>
          <a:p>
            <a:r>
              <a:rPr lang="zh-CN" altLang="en-US" sz="1400">
                <a:sym typeface="+mn-ea"/>
              </a:rPr>
              <a:t>        s3:begin ATRUN &lt;= 2'b10;BTRUN &lt;= 2'b01;end</a:t>
            </a:r>
            <a:r>
              <a:rPr lang="en-US" altLang="zh-CN" sz="1400">
                <a:sym typeface="+mn-ea"/>
              </a:rPr>
              <a:t>//</a:t>
            </a:r>
            <a:r>
              <a:rPr lang="zh-CN" altLang="en-US" sz="1400">
                <a:sym typeface="+mn-ea"/>
              </a:rPr>
              <a:t>左转</a:t>
            </a:r>
            <a:endParaRPr lang="zh-CN" altLang="en-US" sz="1400"/>
          </a:p>
          <a:p>
            <a:r>
              <a:rPr lang="zh-CN" altLang="en-US" sz="1400">
                <a:sym typeface="+mn-ea"/>
              </a:rPr>
              <a:t>        s4:begin ATRUN &lt;= 2'b01;BTRUN &lt;= 2'b10;end</a:t>
            </a:r>
            <a:r>
              <a:rPr lang="en-US" altLang="zh-CN" sz="1400">
                <a:sym typeface="+mn-ea"/>
              </a:rPr>
              <a:t>//</a:t>
            </a:r>
            <a:r>
              <a:rPr lang="zh-CN" altLang="en-US" sz="1400">
                <a:sym typeface="+mn-ea"/>
              </a:rPr>
              <a:t>右转</a:t>
            </a:r>
            <a:endParaRPr lang="zh-CN" altLang="en-US" sz="1400"/>
          </a:p>
          <a:p>
            <a:r>
              <a:rPr lang="en-US" altLang="zh-CN" sz="1400">
                <a:sym typeface="+mn-ea"/>
              </a:rPr>
              <a:t>        default:begin ATRUN &lt;= 2'b00;BTRUN &lt;= 2'b00;end//</a:t>
            </a:r>
            <a:r>
              <a:rPr lang="zh-CN" altLang="en-US" sz="1400">
                <a:sym typeface="+mn-ea"/>
              </a:rPr>
              <a:t>停止</a:t>
            </a:r>
            <a:endParaRPr lang="en-US" altLang="zh-CN" sz="1400"/>
          </a:p>
          <a:p>
            <a:r>
              <a:rPr lang="en-US" altLang="zh-CN" sz="1400">
                <a:sym typeface="+mn-ea"/>
              </a:rPr>
              <a:t>        endcase</a:t>
            </a:r>
            <a:endParaRPr lang="en-US" altLang="zh-CN" sz="1400"/>
          </a:p>
          <a:p>
            <a:r>
              <a:rPr lang="en-US" altLang="zh-CN" sz="1400">
                <a:sym typeface="+mn-ea"/>
              </a:rPr>
              <a:t>end</a:t>
            </a:r>
            <a:endParaRPr lang="en-US" altLang="zh-CN" sz="1400">
              <a:sym typeface="+mn-ea"/>
            </a:endParaRPr>
          </a:p>
          <a:p>
            <a:r>
              <a:rPr lang="zh-CN" altLang="en-US" sz="1400"/>
              <a:t>MOTOR motor(.clk(clk),.reset(reset),.ATRUN(ATRUN),.BTRUN(BTRUN),.AIN(AIN),.BIN(BIN));</a:t>
            </a:r>
            <a:endParaRPr lang="zh-CN" altLang="en-US" sz="1400"/>
          </a:p>
          <a:p>
            <a:r>
              <a:rPr lang="zh-CN" altLang="en-US" sz="1400"/>
              <a:t>// 实例化电机控制模块</a:t>
            </a:r>
            <a:endParaRPr lang="zh-CN" altLang="en-US" sz="1400"/>
          </a:p>
        </p:txBody>
      </p:sp>
      <p:pic>
        <p:nvPicPr>
          <p:cNvPr id="22" name="图片 21" descr="1"/>
          <p:cNvPicPr>
            <a:picLocks noChangeAspect="1"/>
          </p:cNvPicPr>
          <p:nvPr/>
        </p:nvPicPr>
        <p:blipFill>
          <a:blip r:embed="rId10"/>
          <a:srcRect r="7427"/>
          <a:stretch>
            <a:fillRect/>
          </a:stretch>
        </p:blipFill>
        <p:spPr>
          <a:xfrm>
            <a:off x="2537460" y="4087495"/>
            <a:ext cx="9276080" cy="2209800"/>
          </a:xfrm>
          <a:prstGeom prst="rect">
            <a:avLst/>
          </a:prstGeom>
        </p:spPr>
      </p:pic>
    </p:spTree>
    <p:custDataLst>
      <p:tags r:id="rId1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1" name="图片 10" descr="0"/>
          <p:cNvPicPr>
            <a:picLocks noChangeAspect="1"/>
          </p:cNvPicPr>
          <p:nvPr>
            <p:custDataLst>
              <p:tags r:id="rId10"/>
            </p:custDataLst>
          </p:nvPr>
        </p:nvPicPr>
        <p:blipFill>
          <a:blip r:embed="rId11"/>
          <a:srcRect r="10765"/>
          <a:stretch>
            <a:fillRect/>
          </a:stretch>
        </p:blipFill>
        <p:spPr>
          <a:xfrm>
            <a:off x="2537460" y="4026535"/>
            <a:ext cx="9338310" cy="2311400"/>
          </a:xfrm>
          <a:prstGeom prst="rect">
            <a:avLst/>
          </a:prstGeom>
        </p:spPr>
      </p:pic>
      <p:sp>
        <p:nvSpPr>
          <p:cNvPr id="15" name="文本框 14"/>
          <p:cNvSpPr txBox="1"/>
          <p:nvPr/>
        </p:nvSpPr>
        <p:spPr>
          <a:xfrm>
            <a:off x="2691130" y="686435"/>
            <a:ext cx="3318510" cy="460375"/>
          </a:xfrm>
          <a:prstGeom prst="rect">
            <a:avLst/>
          </a:prstGeom>
          <a:noFill/>
        </p:spPr>
        <p:txBody>
          <a:bodyPr wrap="square" rtlCol="0">
            <a:spAutoFit/>
          </a:bodyPr>
          <a:lstStyle/>
          <a:p>
            <a:r>
              <a:rPr lang="zh-CN" altLang="en-US" sz="2400"/>
              <a:t>红外边线检测掉头</a:t>
            </a:r>
            <a:r>
              <a:rPr lang="zh-CN" altLang="en-US" sz="2400">
                <a:sym typeface="+mn-ea"/>
              </a:rPr>
              <a:t>处理</a:t>
            </a:r>
            <a:endParaRPr lang="zh-CN" altLang="en-US" sz="2400">
              <a:sym typeface="+mn-ea"/>
            </a:endParaRPr>
          </a:p>
        </p:txBody>
      </p:sp>
      <p:grpSp>
        <p:nvGrpSpPr>
          <p:cNvPr id="21" name="组合 20"/>
          <p:cNvGrpSpPr/>
          <p:nvPr/>
        </p:nvGrpSpPr>
        <p:grpSpPr>
          <a:xfrm>
            <a:off x="2537460" y="1278890"/>
            <a:ext cx="8947785" cy="2676525"/>
            <a:chOff x="3996" y="1081"/>
            <a:chExt cx="14091" cy="4215"/>
          </a:xfrm>
        </p:grpSpPr>
        <p:sp>
          <p:nvSpPr>
            <p:cNvPr id="19" name="文本框 18"/>
            <p:cNvSpPr txBox="1"/>
            <p:nvPr/>
          </p:nvSpPr>
          <p:spPr>
            <a:xfrm>
              <a:off x="3996" y="1081"/>
              <a:ext cx="7691" cy="4215"/>
            </a:xfrm>
            <a:prstGeom prst="rect">
              <a:avLst/>
            </a:prstGeom>
            <a:noFill/>
          </p:spPr>
          <p:txBody>
            <a:bodyPr wrap="square" rtlCol="0">
              <a:spAutoFit/>
            </a:bodyPr>
            <a:lstStyle/>
            <a:p>
              <a:r>
                <a:rPr lang="zh-CN" altLang="en-US" sz="1400"/>
                <a:t>always @(posedge clk) begin</a:t>
              </a:r>
              <a:endParaRPr lang="zh-CN" altLang="en-US" sz="1400"/>
            </a:p>
            <a:p>
              <a:r>
                <a:rPr lang="en-US" altLang="zh-CN" sz="1400"/>
                <a:t>    </a:t>
              </a:r>
              <a:r>
                <a:rPr lang="zh-CN" altLang="en-US" sz="1400"/>
                <a:t>if(infraded != infraded_r)begin</a:t>
              </a:r>
              <a:endParaRPr lang="zh-CN" altLang="en-US" sz="1400"/>
            </a:p>
            <a:p>
              <a:r>
                <a:rPr lang="en-US" altLang="zh-CN" sz="1400"/>
                <a:t>        </a:t>
              </a:r>
              <a:r>
                <a:rPr lang="zh-CN" altLang="en-US" sz="1400"/>
                <a:t>if (infraded == 2'b11 || clk_cnt&gt;=50000000) begin</a:t>
              </a:r>
              <a:endParaRPr lang="zh-CN" altLang="en-US" sz="1400"/>
            </a:p>
            <a:p>
              <a:r>
                <a:rPr lang="zh-CN" altLang="en-US" sz="1400"/>
                <a:t> </a:t>
              </a:r>
              <a:r>
                <a:rPr lang="en-US" altLang="zh-CN" sz="1400"/>
                <a:t>       </a:t>
              </a:r>
              <a:r>
                <a:rPr lang="zh-CN" altLang="en-US" sz="1400"/>
                <a:t>//实现前进</a:t>
              </a:r>
              <a:endParaRPr lang="zh-CN" altLang="en-US" sz="1400"/>
            </a:p>
            <a:p>
              <a:r>
                <a:rPr lang="zh-CN" altLang="en-US" sz="1400"/>
                <a:t>        </a:t>
              </a:r>
              <a:r>
                <a:rPr lang="en-US" altLang="zh-CN" sz="1400"/>
                <a:t>    </a:t>
              </a:r>
              <a:r>
                <a:rPr lang="zh-CN" altLang="en-US" sz="1400"/>
                <a:t>ATRUN &lt;= 2'b01; // 左轮正转</a:t>
              </a:r>
              <a:endParaRPr lang="zh-CN" altLang="en-US" sz="1400"/>
            </a:p>
            <a:p>
              <a:r>
                <a:rPr lang="zh-CN" altLang="en-US" sz="1400"/>
                <a:t>            BTRUN &lt;= 2'b01; // 右轮正转</a:t>
              </a:r>
              <a:endParaRPr lang="zh-CN" altLang="en-US" sz="1400"/>
            </a:p>
            <a:p>
              <a:r>
                <a:rPr lang="zh-CN" altLang="en-US" sz="1400"/>
                <a:t>            reflect &lt;= ~reflect; // 判断信号取反</a:t>
              </a:r>
              <a:endParaRPr lang="zh-CN" altLang="en-US" sz="1400"/>
            </a:p>
            <a:p>
              <a:r>
                <a:rPr lang="zh-CN" altLang="en-US" sz="1400"/>
                <a:t>            clk_cnt&lt;=0;</a:t>
              </a:r>
              <a:r>
                <a:rPr lang="en-US" altLang="zh-CN" sz="1400"/>
                <a:t>//</a:t>
              </a:r>
              <a:r>
                <a:rPr lang="zh-CN" altLang="en-US" sz="1400"/>
                <a:t>计时归零</a:t>
              </a:r>
              <a:endParaRPr lang="zh-CN" altLang="en-US" sz="1400"/>
            </a:p>
            <a:p>
              <a:r>
                <a:rPr lang="zh-CN" altLang="en-US" sz="1400"/>
                <a:t>        end</a:t>
              </a:r>
              <a:endParaRPr lang="zh-CN" altLang="en-US" sz="1400"/>
            </a:p>
            <a:p>
              <a:r>
                <a:rPr lang="zh-CN" altLang="en-US" sz="1400"/>
                <a:t>        else if (reflect == 0) begin//实现右转</a:t>
              </a:r>
              <a:endParaRPr lang="zh-CN" altLang="en-US" sz="1400"/>
            </a:p>
            <a:p>
              <a:r>
                <a:rPr lang="zh-CN" altLang="en-US" sz="1400"/>
                <a:t>        </a:t>
              </a:r>
              <a:r>
                <a:rPr lang="en-US" altLang="zh-CN" sz="1400"/>
                <a:t>    </a:t>
              </a:r>
              <a:r>
                <a:rPr lang="zh-CN" altLang="en-US" sz="1400"/>
                <a:t>ATRUN &lt;= 2'b01; // 左侧车轮正转</a:t>
              </a:r>
              <a:endParaRPr lang="zh-CN" altLang="en-US" sz="1400"/>
            </a:p>
            <a:p>
              <a:r>
                <a:rPr lang="zh-CN" altLang="en-US" sz="1400"/>
                <a:t>            BTRUN &lt;= 2'b10; // 右侧车轮反转</a:t>
              </a:r>
              <a:endParaRPr lang="zh-CN" altLang="en-US" sz="1400"/>
            </a:p>
          </p:txBody>
        </p:sp>
        <p:sp>
          <p:nvSpPr>
            <p:cNvPr id="20" name="文本框 19"/>
            <p:cNvSpPr txBox="1"/>
            <p:nvPr/>
          </p:nvSpPr>
          <p:spPr>
            <a:xfrm>
              <a:off x="11687" y="1081"/>
              <a:ext cx="6400" cy="3876"/>
            </a:xfrm>
            <a:prstGeom prst="rect">
              <a:avLst/>
            </a:prstGeom>
            <a:noFill/>
          </p:spPr>
          <p:txBody>
            <a:bodyPr wrap="square" rtlCol="0">
              <a:spAutoFit/>
            </a:bodyPr>
            <a:lstStyle/>
            <a:p>
              <a:r>
                <a:rPr lang="en-US" altLang="zh-CN" sz="1400">
                  <a:sym typeface="+mn-ea"/>
                </a:rPr>
                <a:t>        </a:t>
              </a:r>
              <a:r>
                <a:rPr lang="zh-CN" altLang="en-US" sz="1400">
                  <a:sym typeface="+mn-ea"/>
                </a:rPr>
                <a:t>            clk_cnt&lt;=0;</a:t>
              </a:r>
              <a:r>
                <a:rPr lang="en-US" altLang="zh-CN" sz="1400">
                  <a:sym typeface="+mn-ea"/>
                </a:rPr>
                <a:t>//</a:t>
              </a:r>
              <a:r>
                <a:rPr lang="zh-CN" altLang="en-US" sz="1400">
                  <a:sym typeface="+mn-ea"/>
                </a:rPr>
                <a:t>计时归零</a:t>
              </a:r>
              <a:endParaRPr lang="zh-CN" altLang="en-US" sz="1400"/>
            </a:p>
            <a:p>
              <a:r>
                <a:rPr lang="zh-CN" altLang="en-US" sz="1400">
                  <a:sym typeface="+mn-ea"/>
                </a:rPr>
                <a:t>        end</a:t>
              </a:r>
              <a:endParaRPr lang="zh-CN" altLang="en-US" sz="1400"/>
            </a:p>
            <a:p>
              <a:r>
                <a:rPr lang="en-US" altLang="zh-CN" sz="1400">
                  <a:sym typeface="+mn-ea"/>
                </a:rPr>
                <a:t>        </a:t>
              </a:r>
              <a:r>
                <a:rPr lang="zh-CN" altLang="en-US" sz="1400">
                  <a:sym typeface="+mn-ea"/>
                </a:rPr>
                <a:t>else begin//实现左转</a:t>
              </a:r>
              <a:endParaRPr lang="zh-CN" altLang="en-US" sz="1400"/>
            </a:p>
            <a:p>
              <a:r>
                <a:rPr lang="zh-CN" altLang="en-US" sz="1400">
                  <a:sym typeface="+mn-ea"/>
                </a:rPr>
                <a:t>        </a:t>
              </a:r>
              <a:r>
                <a:rPr lang="en-US" altLang="zh-CN" sz="1400">
                  <a:sym typeface="+mn-ea"/>
                </a:rPr>
                <a:t>    </a:t>
              </a:r>
              <a:r>
                <a:rPr lang="zh-CN" altLang="en-US" sz="1400">
                  <a:sym typeface="+mn-ea"/>
                </a:rPr>
                <a:t>ATRUN &lt;= 2'b10; // 左侧车轮反转</a:t>
              </a:r>
              <a:endParaRPr lang="zh-CN" altLang="en-US" sz="1400"/>
            </a:p>
            <a:p>
              <a:r>
                <a:rPr lang="zh-CN" altLang="en-US" sz="1400">
                  <a:sym typeface="+mn-ea"/>
                </a:rPr>
                <a:t>            BTRUN &lt;= 2'b01; // 右侧车轮正转</a:t>
              </a:r>
              <a:endParaRPr lang="zh-CN" altLang="en-US" sz="1400"/>
            </a:p>
            <a:p>
              <a:r>
                <a:rPr lang="zh-CN" altLang="en-US" sz="1400">
                  <a:sym typeface="+mn-ea"/>
                </a:rPr>
                <a:t>            clk_cnt&lt;=0;</a:t>
              </a:r>
              <a:r>
                <a:rPr lang="en-US" altLang="zh-CN" sz="1400">
                  <a:sym typeface="+mn-ea"/>
                </a:rPr>
                <a:t>//</a:t>
              </a:r>
              <a:r>
                <a:rPr lang="zh-CN" altLang="en-US" sz="1400">
                  <a:sym typeface="+mn-ea"/>
                </a:rPr>
                <a:t>计时归零</a:t>
              </a:r>
              <a:endParaRPr lang="zh-CN" altLang="en-US" sz="1400"/>
            </a:p>
            <a:p>
              <a:r>
                <a:rPr lang="zh-CN" altLang="en-US" sz="1400">
                  <a:sym typeface="+mn-ea"/>
                </a:rPr>
                <a:t>        end</a:t>
              </a:r>
              <a:endParaRPr lang="zh-CN" altLang="en-US" sz="1400"/>
            </a:p>
            <a:p>
              <a:r>
                <a:rPr lang="zh-CN" altLang="en-US" sz="1400">
                  <a:sym typeface="+mn-ea"/>
                </a:rPr>
                <a:t>        infraded_r &lt;= infraded;</a:t>
              </a:r>
              <a:endParaRPr lang="zh-CN" altLang="en-US" sz="1400"/>
            </a:p>
            <a:p>
              <a:r>
                <a:rPr lang="zh-CN" altLang="en-US" sz="1400">
                  <a:sym typeface="+mn-ea"/>
                </a:rPr>
                <a:t>    end</a:t>
              </a:r>
              <a:endParaRPr lang="zh-CN" altLang="en-US" sz="1400"/>
            </a:p>
            <a:p>
              <a:r>
                <a:rPr lang="zh-CN" altLang="en-US" sz="1400">
                  <a:sym typeface="+mn-ea"/>
                </a:rPr>
                <a:t>    clk_cnt&lt;=clk_cnt+1;</a:t>
              </a:r>
              <a:endParaRPr lang="zh-CN" altLang="en-US" sz="1400"/>
            </a:p>
            <a:p>
              <a:r>
                <a:rPr lang="zh-CN" altLang="en-US" sz="1400">
                  <a:sym typeface="+mn-ea"/>
                </a:rPr>
                <a:t>end</a:t>
              </a:r>
              <a:endParaRPr lang="zh-CN" altLang="en-US" sz="1400"/>
            </a:p>
          </p:txBody>
        </p:sp>
      </p:grpSp>
    </p:spTree>
    <p:custDataLst>
      <p:tags r:id="rId12"/>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nvGrpSpPr>
          <p:cNvPr id="9" name="组合 8"/>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3"/>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sp>
          <p:nvSpPr>
            <p:cNvPr id="13" name="等腰三角形 12"/>
            <p:cNvSpPr/>
            <p:nvPr userDrawn="1">
              <p:custDataLst>
                <p:tags r:id="rId4"/>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微软雅黑" panose="020B0503020204020204" charset="-122"/>
                <a:ea typeface="微软雅黑" panose="020B0503020204020204" charset="-122"/>
              </a:endParaRPr>
            </a:p>
          </p:txBody>
        </p:sp>
      </p:grpSp>
      <p:cxnSp>
        <p:nvCxnSpPr>
          <p:cNvPr id="2" name="PA-直接连接符 9"/>
          <p:cNvCxnSpPr/>
          <p:nvPr>
            <p:custDataLst>
              <p:tags r:id="rId5"/>
            </p:custDataLst>
          </p:nvPr>
        </p:nvCxnSpPr>
        <p:spPr>
          <a:xfrm flipH="1" flipV="1">
            <a:off x="9601835" y="0"/>
            <a:ext cx="2557145" cy="2571115"/>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A-直角三角形 5"/>
          <p:cNvSpPr/>
          <p:nvPr>
            <p:custDataLst>
              <p:tags r:id="rId6"/>
            </p:custDataLst>
          </p:nvPr>
        </p:nvSpPr>
        <p:spPr>
          <a:xfrm>
            <a:off x="9923145" y="635"/>
            <a:ext cx="2268855" cy="2284730"/>
          </a:xfrm>
          <a:custGeom>
            <a:avLst/>
            <a:gdLst>
              <a:gd name="connsiteX0" fmla="*/ 0 w 2268855"/>
              <a:gd name="connsiteY0" fmla="*/ 0 h 2284730"/>
              <a:gd name="connsiteX1" fmla="*/ 2268855 w 2268855"/>
              <a:gd name="connsiteY1" fmla="*/ 0 h 2284730"/>
              <a:gd name="connsiteX2" fmla="*/ 2268855 w 2268855"/>
              <a:gd name="connsiteY2" fmla="*/ 2284730 h 2284730"/>
            </a:gdLst>
            <a:ahLst/>
            <a:cxnLst>
              <a:cxn ang="0">
                <a:pos x="connsiteX0" y="connsiteY0"/>
              </a:cxn>
              <a:cxn ang="0">
                <a:pos x="connsiteX1" y="connsiteY1"/>
              </a:cxn>
              <a:cxn ang="0">
                <a:pos x="connsiteX2" y="connsiteY2"/>
              </a:cxn>
            </a:cxnLst>
            <a:rect l="l" t="t" r="r" b="b"/>
            <a:pathLst>
              <a:path w="2268855" h="2284730">
                <a:moveTo>
                  <a:pt x="0" y="0"/>
                </a:moveTo>
                <a:lnTo>
                  <a:pt x="2268855" y="0"/>
                </a:lnTo>
                <a:lnTo>
                  <a:pt x="2268855" y="2284730"/>
                </a:ln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PA-直角三角形 8"/>
          <p:cNvSpPr/>
          <p:nvPr>
            <p:custDataLst>
              <p:tags r:id="rId7"/>
            </p:custDataLst>
          </p:nvPr>
        </p:nvSpPr>
        <p:spPr>
          <a:xfrm>
            <a:off x="0" y="5401945"/>
            <a:ext cx="1459865" cy="1456055"/>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cxnSp>
        <p:nvCxnSpPr>
          <p:cNvPr id="7" name="PA-直接连接符 9"/>
          <p:cNvCxnSpPr/>
          <p:nvPr>
            <p:custDataLst>
              <p:tags r:id="rId8"/>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175895" y="1567815"/>
            <a:ext cx="2252345" cy="3962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、设计硬件</a:t>
            </a:r>
            <a:r>
              <a:rPr lang="zh-CN" altLang="en-US" sz="1600" spc="2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及功能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、采购硬件设施</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a:t>
            </a:r>
            <a:r>
              <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、代码编写及仿真</a:t>
            </a:r>
            <a:endParaRPr lang="zh-CN" altLang="en-US" sz="1600" b="1"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algn="l" fontAlgn="auto">
              <a:lnSpc>
                <a:spcPct val="120000"/>
              </a:lnSpc>
              <a:spcBef>
                <a:spcPts val="0"/>
              </a:spcBef>
              <a:spcAft>
                <a:spcPts val="800"/>
              </a:spcAft>
            </a:pPr>
            <a:r>
              <a:rPr altLang="zh-CN"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、实物连接及测试</a:t>
            </a:r>
            <a:endParaRPr lang="zh-CN" altLang="en-US" sz="1600" spc="24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2691130" y="686435"/>
            <a:ext cx="3318510" cy="460375"/>
          </a:xfrm>
          <a:prstGeom prst="rect">
            <a:avLst/>
          </a:prstGeom>
          <a:noFill/>
        </p:spPr>
        <p:txBody>
          <a:bodyPr wrap="square" rtlCol="0">
            <a:spAutoFit/>
          </a:bodyPr>
          <a:lstStyle/>
          <a:p>
            <a:r>
              <a:rPr lang="zh-CN" altLang="en-US" sz="2400"/>
              <a:t>超声波避障</a:t>
            </a:r>
            <a:endParaRPr lang="zh-CN" altLang="en-US" sz="2400"/>
          </a:p>
        </p:txBody>
      </p:sp>
      <p:pic>
        <p:nvPicPr>
          <p:cNvPr id="102" name="图片 101"/>
          <p:cNvPicPr/>
          <p:nvPr/>
        </p:nvPicPr>
        <p:blipFill>
          <a:blip r:embed="rId10"/>
          <a:stretch>
            <a:fillRect/>
          </a:stretch>
        </p:blipFill>
        <p:spPr>
          <a:xfrm>
            <a:off x="2691130" y="1384300"/>
            <a:ext cx="2308860" cy="1574800"/>
          </a:xfrm>
          <a:prstGeom prst="rect">
            <a:avLst/>
          </a:prstGeom>
          <a:noFill/>
          <a:ln w="9525">
            <a:noFill/>
          </a:ln>
        </p:spPr>
      </p:pic>
      <p:sp>
        <p:nvSpPr>
          <p:cNvPr id="103" name="文本框 102"/>
          <p:cNvSpPr txBox="1"/>
          <p:nvPr/>
        </p:nvSpPr>
        <p:spPr>
          <a:xfrm>
            <a:off x="2691130" y="2959100"/>
            <a:ext cx="8149590" cy="2953385"/>
          </a:xfrm>
          <a:prstGeom prst="rect">
            <a:avLst/>
          </a:prstGeom>
          <a:noFill/>
          <a:ln w="9525">
            <a:noFill/>
          </a:ln>
        </p:spPr>
        <p:txBody>
          <a:bodyPr wrap="square">
            <a:spAutoFit/>
          </a:bodyPr>
          <a:p>
            <a:pPr indent="0"/>
            <a:r>
              <a:rPr lang="zh-CN" sz="2100" b="1">
                <a:ea typeface="宋体" panose="02010600030101010101" pitchFamily="2" charset="-122"/>
              </a:rPr>
              <a:t>引脚：</a:t>
            </a:r>
            <a:r>
              <a:rPr lang="zh-CN" b="0">
                <a:ea typeface="宋体" panose="02010600030101010101" pitchFamily="2" charset="-122"/>
              </a:rPr>
              <a:t>VCC: 电源线，连接单片机的5V (VCC5)GND: 地线，连接单片机的接地 (GND)TRIG: 触发控制信号输入ECHO: 回响信号输出</a:t>
            </a:r>
            <a:r>
              <a:rPr lang="zh-CN" sz="2100" b="1">
                <a:ea typeface="宋体" panose="02010600030101010101" pitchFamily="2" charset="-122"/>
              </a:rPr>
              <a:t>工作原理：</a:t>
            </a:r>
            <a:r>
              <a:rPr lang="zh-CN" b="0">
                <a:ea typeface="宋体" panose="02010600030101010101" pitchFamily="2" charset="-122"/>
              </a:rPr>
              <a:t>采用IO 口 TRIG 触发测距，给最少 10us 的高电平(2)模块自动发送 8 个 40khz 的方波，自动检测是否有信号返回;3)有信号返回，通过10 口 ECHO 输出一个高电平，高电平持续的时间就是超声波从发射到返回的时间。测试距离=(高电平时间声速(340M/S))/2;</a:t>
            </a:r>
            <a:endParaRPr lang="zh-CN" altLang="en-US" b="0">
              <a:ea typeface="宋体" panose="02010600030101010101" pitchFamily="2" charset="-122"/>
            </a:endParaRPr>
          </a:p>
        </p:txBody>
      </p:sp>
    </p:spTree>
    <p:custDataLst>
      <p:tags r:id="rId11"/>
    </p:custDataLst>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6.xml><?xml version="1.0" encoding="utf-8"?>
<p:tagLst xmlns:p="http://schemas.openxmlformats.org/presentationml/2006/main">
  <p:tag name="KSO_WM_SLIDE_BACKGROUND_TYPE" val="general"/>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3.xml><?xml version="1.0" encoding="utf-8"?>
<p:tagLst xmlns:p="http://schemas.openxmlformats.org/presentationml/2006/main">
  <p:tag name="KSO_WM_SLIDE_BACKGROUND_TYPE" val="leftRight"/>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4.xml><?xml version="1.0" encoding="utf-8"?>
<p:tagLst xmlns:p="http://schemas.openxmlformats.org/presentationml/2006/main">
  <p:tag name="KSO_WM_SLIDE_BACKGROUND_TYPE" val="topBotto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5.xml><?xml version="1.0" encoding="utf-8"?>
<p:tagLst xmlns:p="http://schemas.openxmlformats.org/presentationml/2006/main">
  <p:tag name="KSO_WM_SLIDE_BACKGROUND_TYPE" val="bottomTop"/>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6.xml><?xml version="1.0" encoding="utf-8"?>
<p:tagLst xmlns:p="http://schemas.openxmlformats.org/presentationml/2006/main">
  <p:tag name="KSO_WM_SLIDE_BACKGROUND_TYPE" val="navigation"/>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TYPE" val="belt"/>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486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486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4.xml><?xml version="1.0" encoding="utf-8"?>
<p:tagLst xmlns:p="http://schemas.openxmlformats.org/presentationml/2006/main">
  <p:tag name="KSO_WM_TAG_VERSION" val="1.0"/>
  <p:tag name="KSO_WM_BEAUTIFY_FLAG" val="#wm#"/>
  <p:tag name="KSO_WM_COMBINE_RELATE_SLIDE_ID" val="background20184520_1"/>
  <p:tag name="KSO_WM_TEMPLATE_CATEGORY" val="custom"/>
  <p:tag name="KSO_WM_TEMPLATE_INDEX" val="20184862"/>
  <p:tag name="KSO_WM_TEMPLATE_SUBCATEGORY" val="0"/>
  <p:tag name="KSO_WM_TEMPLATE_THUMBS_INDEX" val="1、6、7、8、10、22、30"/>
  <p:tag name="KSO_WM_UNIT_SHOW_EDIT_AREA_INDICATION" val="0"/>
  <p:tag name="KSO_WM_TEMPLATE_MASTER_TYPE" val="1"/>
  <p:tag name="KSO_WM_TEMPLATE_COLOR_TYPE" val="0"/>
  <p:tag name="KSO_WM_TEMPLATE_MASTER_THUMB_INDEX" val="12"/>
</p:tagLst>
</file>

<file path=ppt/tags/tag185.xml><?xml version="1.0" encoding="utf-8"?>
<p:tagLst xmlns:p="http://schemas.openxmlformats.org/presentationml/2006/main">
  <p:tag name="KSO_WM_TEMPLATE_CATEGORY" val="custom"/>
  <p:tag name="KSO_WM_TEMPLATE_INDEX" val="20184862"/>
  <p:tag name="KSO_WM_TAG_VERSION" val="1.0"/>
  <p:tag name="KSO_WM_UNIT_TYPE" val="a"/>
  <p:tag name="KSO_WM_UNIT_INDEX" val="1"/>
  <p:tag name="KSO_WM_UNIT_LAYERLEVEL" val="1"/>
  <p:tag name="KSO_WM_UNIT_VALUE" val="22"/>
  <p:tag name="KSO_WM_UNIT_ISCONTENTSTITLE" val="0"/>
  <p:tag name="KSO_WM_UNIT_HIGHLIGHT" val="0"/>
  <p:tag name="KSO_WM_UNIT_COMPATIBLE" val="0"/>
  <p:tag name="KSO_WM_BEAUTIFY_FLAG" val="#wm#"/>
  <p:tag name="KSO_WM_UNIT_ID" val="custom20184862_1*a*1"/>
  <p:tag name="KSO_WM_UNIT_PRESET_TEXT" val="品牌推广方案"/>
  <p:tag name="KSO_WM_UNIT_NOCLEAR" val="0"/>
  <p:tag name="KSO_WM_UNIT_DIAGRAM_ISNUMVISUAL" val="0"/>
  <p:tag name="KSO_WM_UNIT_DIAGRAM_ISREFERUNIT" val="0"/>
</p:tagLst>
</file>

<file path=ppt/tags/tag186.xml><?xml version="1.0" encoding="utf-8"?>
<p:tagLst xmlns:p="http://schemas.openxmlformats.org/presentationml/2006/main">
  <p:tag name="KSO_WM_TEMPLATE_CATEGORY" val="custom"/>
  <p:tag name="KSO_WM_TEMPLATE_INDEX" val="20184862"/>
  <p:tag name="KSO_WM_TAG_VERSION" val="1.0"/>
  <p:tag name="KSO_WM_UNIT_TYPE" val="b"/>
  <p:tag name="KSO_WM_UNIT_INDEX" val="1"/>
  <p:tag name="KSO_WM_UNIT_LAYERLEVEL" val="1"/>
  <p:tag name="KSO_WM_UNIT_VALUE" val="4"/>
  <p:tag name="KSO_WM_UNIT_ISCONTENTSTITLE" val="0"/>
  <p:tag name="KSO_WM_UNIT_HIGHLIGHT" val="0"/>
  <p:tag name="KSO_WM_UNIT_COMPATIBLE" val="0"/>
  <p:tag name="KSO_WM_BEAUTIFY_FLAG" val="#wm#"/>
  <p:tag name="KSO_WM_UNIT_ID" val="custom20184862_1*b*1"/>
  <p:tag name="KSO_WM_UNIT_PRESET_TEXT" val="汇报人姓名"/>
  <p:tag name="KSO_WM_UNIT_NOCLEAR" val="0"/>
  <p:tag name="KSO_WM_UNIT_DIAGRAM_ISNUMVISUAL" val="0"/>
  <p:tag name="KSO_WM_UNIT_DIAGRAM_ISREFERUNIT" val="0"/>
</p:tagLst>
</file>

<file path=ppt/tags/tag187.xml><?xml version="1.0" encoding="utf-8"?>
<p:tagLst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84520_1"/>
  <p:tag name="KSO_WM_TEMPLATE_CATEGORY" val="custom"/>
  <p:tag name="KSO_WM_TEMPLATE_INDEX" val="20184862"/>
  <p:tag name="KSO_WM_SLIDE_ID" val="custom20184862_1"/>
  <p:tag name="KSO_WM_SLIDE_INDEX" val="1"/>
  <p:tag name="KSO_WM_TEMPLATE_SUBCATEGORY" val="0"/>
  <p:tag name="KSO_WM_TEMPLATE_THUMBS_INDEX" val="1、6、7、8、10、22、30"/>
  <p:tag name="KSO_WM_SLIDE_SUBTYPE" val="pureTxt"/>
  <p:tag name="KSO_WM_TEMPLATE_MASTER_TYPE" val="1"/>
  <p:tag name="KSO_WM_TEMPLATE_COLOR_TYPE" val="1"/>
  <p:tag name="KSO_WM_TEMPLATE_MASTER_THUMB_INDEX" val="1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189.xml><?xml version="1.0" encoding="utf-8"?>
<p:tagLst xmlns:p="http://schemas.openxmlformats.org/presentationml/2006/main">
  <p:tag name="KSO_WM_SLIDE_BACKGROUND_TYPE" val="general"/>
  <p:tag name="KSO_WM_UNIT_TYPE" val="i"/>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193.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196.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3550_1*a*1"/>
  <p:tag name="KSO_WM_TEMPLATE_CATEGORY" val="diagram"/>
  <p:tag name="KSO_WM_TEMPLATE_INDEX" val="2021355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139e14b1e39486da7140564d90166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0439eeda57a64da4894f55c4d016b9b6"/>
  <p:tag name="KSO_WM_UNIT_TEXT_FILL_FORE_SCHEMECOLOR_INDEX_BRIGHTNESS" val="0"/>
  <p:tag name="KSO_WM_UNIT_TEXT_FILL_FORE_SCHEMECOLOR_INDEX" val="13"/>
  <p:tag name="KSO_WM_UNIT_TEXT_FILL_TYPE" val="1"/>
  <p:tag name="KSO_WM_TEMPLATE_ASSEMBLE_XID" val="60656f434054ed1e2fb80687"/>
  <p:tag name="KSO_WM_TEMPLATE_ASSEMBLE_GROUPID" val="60656f434054ed1e2fb80687"/>
</p:tagLst>
</file>

<file path=ppt/tags/tag1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198.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SLIDE_BACKGROUND_TYPE" val="general"/>
  <p:tag name="KSO_WM_UNIT_TYPE" val="i"/>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04.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0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0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09.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11.xml><?xml version="1.0" encoding="utf-8"?>
<p:tagLst xmlns:p="http://schemas.openxmlformats.org/presentationml/2006/main">
  <p:tag name="KSO_WM_SLIDE_BACKGROUND_TYPE" val="general"/>
  <p:tag name="KSO_WM_UNIT_TYPE" val="i"/>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15.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1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1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21.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23.xml><?xml version="1.0" encoding="utf-8"?>
<p:tagLst xmlns:p="http://schemas.openxmlformats.org/presentationml/2006/main">
  <p:tag name="KSO_WM_SLIDE_BACKGROUND_TYPE" val="general"/>
  <p:tag name="KSO_WM_UNIT_TYPE" val="i"/>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27.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3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32.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34.xml><?xml version="1.0" encoding="utf-8"?>
<p:tagLst xmlns:p="http://schemas.openxmlformats.org/presentationml/2006/main">
  <p:tag name="KSO_WM_SLIDE_BACKGROUND_TYPE" val="general"/>
  <p:tag name="KSO_WM_UNIT_TYPE" val="i"/>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38.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4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wm#"/>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4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43.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45.xml><?xml version="1.0" encoding="utf-8"?>
<p:tagLst xmlns:p="http://schemas.openxmlformats.org/presentationml/2006/main">
  <p:tag name="KSO_WM_SLIDE_BACKGROUND_TYPE" val="general"/>
  <p:tag name="KSO_WM_UNIT_TYPE" val="i"/>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49.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5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53.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55.xml><?xml version="1.0" encoding="utf-8"?>
<p:tagLst xmlns:p="http://schemas.openxmlformats.org/presentationml/2006/main">
  <p:tag name="KSO_WM_SLIDE_BACKGROUND_TYPE" val="general"/>
  <p:tag name="KSO_WM_UNIT_TYPE" val="i"/>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59.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6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63.xml><?xml version="1.0" encoding="utf-8"?>
<p:tagLst xmlns:p="http://schemas.openxmlformats.org/presentationml/2006/main">
  <p:tag name="KSO_WM_UNIT_PLACING_PICTURE_USER_VIEWPORT" val="{&quot;height&quot;:3640,&quot;width&quot;:16480}"/>
</p:tagLst>
</file>

<file path=ppt/tags/tag264.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66.xml><?xml version="1.0" encoding="utf-8"?>
<p:tagLst xmlns:p="http://schemas.openxmlformats.org/presentationml/2006/main">
  <p:tag name="KSO_WM_SLIDE_BACKGROUND_TYPE" val="general"/>
  <p:tag name="KSO_WM_UNIT_TYPE" val="i"/>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7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74.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76.xml><?xml version="1.0" encoding="utf-8"?>
<p:tagLst xmlns:p="http://schemas.openxmlformats.org/presentationml/2006/main">
  <p:tag name="KSO_WM_SLIDE_BACKGROUND_TYPE" val="general"/>
  <p:tag name="KSO_WM_UNIT_TYPE" val="i"/>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8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84.xml><?xml version="1.0" encoding="utf-8"?>
<p:tagLst xmlns:p="http://schemas.openxmlformats.org/presentationml/2006/main">
  <p:tag name="KSO_WM_UNIT_PLACING_PICTURE_USER_VIEWPORT" val="{&quot;height&quot;:1440,&quot;width&quot;:1561}"/>
</p:tagLst>
</file>

<file path=ppt/tags/tag285.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87.xml><?xml version="1.0" encoding="utf-8"?>
<p:tagLst xmlns:p="http://schemas.openxmlformats.org/presentationml/2006/main">
  <p:tag name="KSO_WM_SLIDE_BACKGROUND_TYPE" val="general"/>
  <p:tag name="KSO_WM_UNIT_TYPE" val="i"/>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91.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29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301.xml><?xml version="1.0" encoding="utf-8"?>
<p:tagLst xmlns:p="http://schemas.openxmlformats.org/presentationml/2006/main">
  <p:tag name="KSO_WM_SLIDE_BACKGROUND_TYPE" val="general"/>
  <p:tag name="KSO_WM_UNIT_TYPE" val="i"/>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FILL_FORE_SCHEMECOLOR_INDEX_1_BRIGHTNESS" val="0"/>
  <p:tag name="KSO_WM_UNIT_FILL_FORE_SCHEMECOLOR_INDEX_1" val="16"/>
  <p:tag name="KSO_WM_UNIT_FILL_FORE_SCHEMECOLOR_INDEX_1_POS" val="0"/>
  <p:tag name="KSO_WM_UNIT_FILL_FORE_SCHEMECOLOR_INDEX_1_TRANS" val="0"/>
  <p:tag name="KSO_WM_UNIT_FILL_FORE_SCHEMECOLOR_INDEX_2_BRIGHTNESS" val="0"/>
  <p:tag name="KSO_WM_UNIT_FILL_FORE_SCHEMECOLOR_INDEX_2" val="1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SHADOW_SCHEMECOLOR_INDEX_BRIGHTNESS" val="-0.5"/>
  <p:tag name="KSO_WM_UNIT_SHADOW_SCHEMECOLOR_INDEX" val="5"/>
  <p:tag name="KSO_WM_UNIT_TEXT_FILL_FORE_SCHEMECOLOR_INDEX_BRIGHTNESS" val="0"/>
  <p:tag name="KSO_WM_UNIT_TEXT_FILL_FORE_SCHEMECOLOR_INDEX" val="7"/>
  <p:tag name="KSO_WM_UNIT_TEXT_FILL_TYPE"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50_1*i*1"/>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d6b7b97a08cd45318ddbc29e28f79a68"/>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305.xml><?xml version="1.0" encoding="utf-8"?>
<p:tagLst xmlns:p="http://schemas.openxmlformats.org/presentationml/2006/main">
  <p:tag name="KSO_WM_UNIT_BLOCK" val="0"/>
  <p:tag name="KSO_WM_UNIT_SM_LIMIT_TYPE" val="2"/>
  <p:tag name="KSO_WM_UNIT_DEC_AREA_ID" val="09af2422ee32446883a82694180d26fd"/>
  <p:tag name="KSO_WM_UNIT_HIGHLIGHT" val="0"/>
  <p:tag name="KSO_WM_UNIT_COMPATIBLE" val="0"/>
  <p:tag name="KSO_WM_UNIT_DIAGRAM_ISNUMVISUAL" val="0"/>
  <p:tag name="KSO_WM_UNIT_DIAGRAM_ISREFERUNIT" val="0"/>
  <p:tag name="KSO_WM_UNIT_TYPE" val="i"/>
  <p:tag name="KSO_WM_UNIT_INDEX" val="2"/>
  <p:tag name="KSO_WM_UNIT_ID" val="diagram20213550_1*i*2"/>
  <p:tag name="KSO_WM_TEMPLATE_CATEGORY" val="diagram"/>
  <p:tag name="KSO_WM_TEMPLATE_INDEX" val="20213550"/>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60656f434054ed1e2fb80687"/>
  <p:tag name="KSO_WM_TEMPLATE_ASSEMBLE_GROUPID" val="60656f434054ed1e2fb80687"/>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50_1*i*3"/>
  <p:tag name="KSO_WM_TEMPLATE_CATEGORY" val="diagram"/>
  <p:tag name="KSO_WM_TEMPLATE_INDEX" val="2021355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d5b40817ac0b46399ce6168549b75b5b"/>
  <p:tag name="PA" val="v5.2.1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434054ed1e2fb80687"/>
  <p:tag name="KSO_WM_TEMPLATE_ASSEMBLE_GROUPID" val="60656f434054ed1e2fb80687"/>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50_1*i*4"/>
  <p:tag name="KSO_WM_TEMPLATE_CATEGORY" val="diagram"/>
  <p:tag name="KSO_WM_TEMPLATE_INDEX" val="20213550"/>
  <p:tag name="KSO_WM_UNIT_LAYERLEVEL" val="1"/>
  <p:tag name="KSO_WM_TAG_VERSION" val="1.0"/>
  <p:tag name="KSO_WM_BEAUTIFY_FLAG" val="#wm#"/>
  <p:tag name="KSO_WM_UNIT_SM_LIMIT_TYPE" val="2"/>
  <p:tag name="KSO_WM_UNIT_BLOCK" val="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UNIT_DEC_AREA_ID" val="bf73e0fa95254115a65380345b4aa9dc"/>
  <p:tag name="PA" val="v5.2.11"/>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60656f434054ed1e2fb80687"/>
  <p:tag name="KSO_WM_TEMPLATE_ASSEMBLE_GROUPID" val="60656f434054ed1e2fb80687"/>
</p:tagLst>
</file>

<file path=ppt/tags/tag30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50_1*f*1"/>
  <p:tag name="KSO_WM_TEMPLATE_CATEGORY" val="diagram"/>
  <p:tag name="KSO_WM_TEMPLATE_INDEX" val="20213550"/>
  <p:tag name="KSO_WM_UNIT_LAYERLEVEL" val="1"/>
  <p:tag name="KSO_WM_TAG_VERSION" val="1.0"/>
  <p:tag name="KSO_WM_BEAUTIFY_FLAG" val=""/>
  <p:tag name="KSO_WM_UNIT_DEFAULT_FONT" val="14;20;2"/>
  <p:tag name="KSO_WM_UNIT_BLOCK" val="0"/>
  <p:tag name="KSO_WM_UNIT_VALUE" val="242"/>
  <p:tag name="KSO_WM_UNIT_SHOW_EDIT_AREA_INDICATION" val="1"/>
  <p:tag name="KSO_WM_CHIP_GROUPID" val="5e6b05596848fb12bee65ac8"/>
  <p:tag name="KSO_WM_CHIP_XID" val="5e6b05596848fb12bee65aca"/>
  <p:tag name="KSO_WM_UNIT_DEC_AREA_ID" val="7cac9eb14d5b496c9f6c6630ba265d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8ba5ca2741f4e36a2045bff4ad70628"/>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434054ed1e2fb80687"/>
  <p:tag name="KSO_WM_TEMPLATE_ASSEMBLE_GROUPID" val="60656f434054ed1e2fb80687"/>
</p:tagLst>
</file>

<file path=ppt/tags/tag309.xml><?xml version="1.0" encoding="utf-8"?>
<p:tagLst xmlns:p="http://schemas.openxmlformats.org/presentationml/2006/main">
  <p:tag name="KSO_WM_MEDIACOVER_FLAG" val="1"/>
  <p:tag name="KSO_WM_UNIT_MEDIACOVER_BTN_STATE" val="1"/>
  <p:tag name="KSO_WM_UNIT_MEDIACOVER_BTNRECT" val="5981*3181*836*836"/>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ID" val="diagram2021355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59*542"/>
  <p:tag name="KSO_WM_SLIDE_POSITION" val="0*0"/>
  <p:tag name="KSO_WM_TAG_VERSION" val="1.0"/>
  <p:tag name="KSO_WM_BEAUTIFY_FLAG" val="#wm#"/>
  <p:tag name="KSO_WM_TEMPLATE_CATEGORY" val="diagram"/>
  <p:tag name="KSO_WM_TEMPLATE_INDEX" val="20213550"/>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LAYOUT_INFO" val="{&quot;id&quot;:&quot;2021-04-01T15:36:38&quot;,&quot;maxSize&quot;:{&quot;size1&quot;:30.1},&quot;minSize&quot;:{&quot;size1&quot;:20.1},&quot;normalSize&quot;:{&quot;size1&quot;:25.7},&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 name="KSO_WM_CHIP_GROUPID" val="5e757e3269be4861f5f8614a"/>
  <p:tag name="KSO_WM_SLIDE_BK_DARK_LIGHT" val="2"/>
  <p:tag name="KSO_WM_SLIDE_BACKGROUND_TYPE" val="general"/>
  <p:tag name="KSO_WM_SLIDE_SUPPORT_FEATURE_TYPE" val="0"/>
  <p:tag name="KSO_WM_TEMPLATE_ASSEMBLE_XID" val="60656f434054ed1e2fb80687"/>
  <p:tag name="KSO_WM_TEMPLATE_ASSEMBLE_GROUPID" val="60656f434054ed1e2fb80687"/>
</p:tagLst>
</file>

<file path=ppt/tags/tag311.xml><?xml version="1.0" encoding="utf-8"?>
<p:tagLst xmlns:p="http://schemas.openxmlformats.org/presentationml/2006/main">
  <p:tag name="KSO_WM_TEMPLATE_CATEGORY" val="custom"/>
  <p:tag name="KSO_WM_TEMPLATE_INDEX" val="20184862"/>
  <p:tag name="KSO_WM_TAG_VERSION" val="1.0"/>
  <p:tag name="KSO_WM_UNIT_TYPE" val="a"/>
  <p:tag name="KSO_WM_UNIT_INDEX" val="1"/>
  <p:tag name="KSO_WM_UNIT_LAYERLEVEL" val="1"/>
  <p:tag name="KSO_WM_UNIT_VALUE" val="22"/>
  <p:tag name="KSO_WM_UNIT_ISCONTENTSTITLE" val="0"/>
  <p:tag name="KSO_WM_UNIT_HIGHLIGHT" val="0"/>
  <p:tag name="KSO_WM_UNIT_COMPATIBLE" val="0"/>
  <p:tag name="KSO_WM_BEAUTIFY_FLAG" val="#wm#"/>
  <p:tag name="KSO_WM_UNIT_ID" val="custom20184862_1*a*1"/>
  <p:tag name="KSO_WM_UNIT_PRESET_TEXT" val="品牌推广方案"/>
  <p:tag name="KSO_WM_UNIT_NOCLEAR" val="0"/>
  <p:tag name="KSO_WM_UNIT_DIAGRAM_ISNUMVISUAL" val="0"/>
  <p:tag name="KSO_WM_UNIT_DIAGRAM_ISREFERUNIT" val="0"/>
</p:tagLst>
</file>

<file path=ppt/tags/tag312.xml><?xml version="1.0" encoding="utf-8"?>
<p:tagLst xmlns:p="http://schemas.openxmlformats.org/presentationml/2006/main">
  <p:tag name="KSO_WM_TEMPLATE_CATEGORY" val="custom"/>
  <p:tag name="KSO_WM_TEMPLATE_INDEX" val="20184862"/>
  <p:tag name="KSO_WM_TAG_VERSION" val="1.0"/>
  <p:tag name="KSO_WM_UNIT_TYPE" val="b"/>
  <p:tag name="KSO_WM_UNIT_INDEX" val="1"/>
  <p:tag name="KSO_WM_UNIT_LAYERLEVEL" val="1"/>
  <p:tag name="KSO_WM_UNIT_VALUE" val="4"/>
  <p:tag name="KSO_WM_UNIT_ISCONTENTSTITLE" val="0"/>
  <p:tag name="KSO_WM_UNIT_HIGHLIGHT" val="0"/>
  <p:tag name="KSO_WM_UNIT_COMPATIBLE" val="0"/>
  <p:tag name="KSO_WM_BEAUTIFY_FLAG" val="#wm#"/>
  <p:tag name="KSO_WM_UNIT_ID" val="custom20184862_1*b*1"/>
  <p:tag name="KSO_WM_UNIT_PRESET_TEXT" val="汇报人姓名"/>
  <p:tag name="KSO_WM_UNIT_NOCLEAR" val="0"/>
  <p:tag name="KSO_WM_UNIT_DIAGRAM_ISNUMVISUAL" val="0"/>
  <p:tag name="KSO_WM_UNIT_DIAGRAM_ISREFERUNIT" val="0"/>
</p:tagLst>
</file>

<file path=ppt/tags/tag313.xml><?xml version="1.0" encoding="utf-8"?>
<p:tagLst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84520_1"/>
  <p:tag name="KSO_WM_TEMPLATE_CATEGORY" val="custom"/>
  <p:tag name="KSO_WM_TEMPLATE_INDEX" val="20184862"/>
  <p:tag name="KSO_WM_SLIDE_ID" val="custom20184862_1"/>
  <p:tag name="KSO_WM_SLIDE_INDEX" val="1"/>
  <p:tag name="KSO_WM_TEMPLATE_SUBCATEGORY" val="0"/>
  <p:tag name="KSO_WM_TEMPLATE_THUMBS_INDEX" val="1、6、7、8、10、22、30"/>
  <p:tag name="KSO_WM_SLIDE_SUBTYPE" val="pureTxt"/>
  <p:tag name="KSO_WM_TEMPLATE_MASTER_TYPE" val="1"/>
  <p:tag name="KSO_WM_TEMPLATE_COLOR_TYPE" val="1"/>
  <p:tag name="KSO_WM_TEMPLATE_MASTER_THUMB_INDEX" val="12"/>
</p:tagLst>
</file>

<file path=ppt/tags/tag314.xml><?xml version="1.0" encoding="utf-8"?>
<p:tagLst xmlns:p="http://schemas.openxmlformats.org/presentationml/2006/main">
  <p:tag name="COMMONDATA" val="eyJoZGlkIjoiZTIzMmFmMzI1ZjYzZmE3MmQxODQ4MmY2ZjFiMmRjOTkifQ=="/>
  <p:tag name="KSO_WPP_MARK_KEY" val="15b83577-ae65-4da4-9078-cffeec02abea"/>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1.1.1.1.1.1.20184862">
      <a:dk1>
        <a:srgbClr val="000000"/>
      </a:dk1>
      <a:lt1>
        <a:srgbClr val="FFFFFF"/>
      </a:lt1>
      <a:dk2>
        <a:srgbClr val="CFF3FA"/>
      </a:dk2>
      <a:lt2>
        <a:srgbClr val="FDE7E6"/>
      </a:lt2>
      <a:accent1>
        <a:srgbClr val="5EB6DD"/>
      </a:accent1>
      <a:accent2>
        <a:srgbClr val="5FACEB"/>
      </a:accent2>
      <a:accent3>
        <a:srgbClr val="759EEF"/>
      </a:accent3>
      <a:accent4>
        <a:srgbClr val="9389E8"/>
      </a:accent4>
      <a:accent5>
        <a:srgbClr val="B870D8"/>
      </a:accent5>
      <a:accent6>
        <a:srgbClr val="D54CBA"/>
      </a:accent6>
      <a:hlink>
        <a:srgbClr val="46ABD9"/>
      </a:hlink>
      <a:folHlink>
        <a:srgbClr val="AB69AE"/>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1.1.1.1.1.1.20184862">
    <a:dk1>
      <a:srgbClr val="000000"/>
    </a:dk1>
    <a:lt1>
      <a:srgbClr val="FFFFFF"/>
    </a:lt1>
    <a:dk2>
      <a:srgbClr val="CFF3FA"/>
    </a:dk2>
    <a:lt2>
      <a:srgbClr val="FDE7E6"/>
    </a:lt2>
    <a:accent1>
      <a:srgbClr val="5EB6DD"/>
    </a:accent1>
    <a:accent2>
      <a:srgbClr val="5FACEB"/>
    </a:accent2>
    <a:accent3>
      <a:srgbClr val="759EEF"/>
    </a:accent3>
    <a:accent4>
      <a:srgbClr val="9389E8"/>
    </a:accent4>
    <a:accent5>
      <a:srgbClr val="B870D8"/>
    </a:accent5>
    <a:accent6>
      <a:srgbClr val="D54CBA"/>
    </a:accent6>
    <a:hlink>
      <a:srgbClr val="46ABD9"/>
    </a:hlink>
    <a:folHlink>
      <a:srgbClr val="AB69AE"/>
    </a:folHlink>
  </a:clrScheme>
</a:themeOverride>
</file>

<file path=ppt/theme/themeOverride2.xml><?xml version="1.0" encoding="utf-8"?>
<a:themeOverride xmlns:a="http://schemas.openxmlformats.org/drawingml/2006/main">
  <a:clrScheme name="1.1.1.1.1.1.1.20184862">
    <a:dk1>
      <a:srgbClr val="000000"/>
    </a:dk1>
    <a:lt1>
      <a:srgbClr val="FFFFFF"/>
    </a:lt1>
    <a:dk2>
      <a:srgbClr val="CFF3FA"/>
    </a:dk2>
    <a:lt2>
      <a:srgbClr val="FDE7E6"/>
    </a:lt2>
    <a:accent1>
      <a:srgbClr val="5EB6DD"/>
    </a:accent1>
    <a:accent2>
      <a:srgbClr val="5FACEB"/>
    </a:accent2>
    <a:accent3>
      <a:srgbClr val="759EEF"/>
    </a:accent3>
    <a:accent4>
      <a:srgbClr val="9389E8"/>
    </a:accent4>
    <a:accent5>
      <a:srgbClr val="B870D8"/>
    </a:accent5>
    <a:accent6>
      <a:srgbClr val="D54CBA"/>
    </a:accent6>
    <a:hlink>
      <a:srgbClr val="46ABD9"/>
    </a:hlink>
    <a:folHlink>
      <a:srgbClr val="AB69AE"/>
    </a:folHlink>
  </a:clrScheme>
</a:themeOverride>
</file>

<file path=docProps/app.xml><?xml version="1.0" encoding="utf-8"?>
<Properties xmlns="http://schemas.openxmlformats.org/officeDocument/2006/extended-properties" xmlns:vt="http://schemas.openxmlformats.org/officeDocument/2006/docPropsVTypes">
  <TotalTime>0</TotalTime>
  <Words>2264</Words>
  <Application>WPS 演示</Application>
  <PresentationFormat>宽屏</PresentationFormat>
  <Paragraphs>165</Paragraphs>
  <Slides>13</Slides>
  <Notes>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13</vt:i4>
      </vt:variant>
    </vt:vector>
  </HeadingPairs>
  <TitlesOfParts>
    <vt:vector size="24" baseType="lpstr">
      <vt:lpstr>Arial</vt:lpstr>
      <vt:lpstr>宋体</vt:lpstr>
      <vt:lpstr>Wingdings</vt:lpstr>
      <vt:lpstr>微软雅黑</vt:lpstr>
      <vt:lpstr>汉仪旗黑-85S</vt:lpstr>
      <vt:lpstr>黑体</vt:lpstr>
      <vt:lpstr>Segoe UI</vt:lpstr>
      <vt:lpstr>Arial Unicode MS</vt:lpstr>
      <vt:lpstr>Calibri</vt:lpstr>
      <vt:lpstr>Office 主题</vt:lpstr>
      <vt:lpstr>1_Office 主题​​</vt:lpstr>
      <vt:lpstr>“区域清扫”扫地机器人 《数字系统》课程作业答辩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“区域清扫”扫地机器人 《数字系统》课程作业答辩</dc:title>
  <dc:creator>ASUS</dc:creator>
  <cp:lastModifiedBy>叶俊喆</cp:lastModifiedBy>
  <cp:revision>12</cp:revision>
  <dcterms:created xsi:type="dcterms:W3CDTF">2023-06-18T03:30:00Z</dcterms:created>
  <dcterms:modified xsi:type="dcterms:W3CDTF">2023-06-24T18:08:38Z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4BA2E700AD5749A78F492CEE23DB73AE_12</vt:lpwstr>
  </property>
  <property fmtid="{D5CDD505-2E9C-101B-9397-08002B2CF9AE}" pid="3" name="KSOProductBuildVer">
    <vt:lpwstr>2052-11.1.0.14309</vt:lpwstr>
  </property>
</Properties>
</file>